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52" r:id="rId1"/>
  </p:sldMasterIdLst>
  <p:notesMasterIdLst>
    <p:notesMasterId r:id="rId14"/>
  </p:notesMasterIdLst>
  <p:handoutMasterIdLst>
    <p:handoutMasterId r:id="rId15"/>
  </p:handoutMasterIdLst>
  <p:sldIdLst>
    <p:sldId id="578" r:id="rId2"/>
    <p:sldId id="585" r:id="rId3"/>
    <p:sldId id="588" r:id="rId4"/>
    <p:sldId id="590" r:id="rId5"/>
    <p:sldId id="597" r:id="rId6"/>
    <p:sldId id="591" r:id="rId7"/>
    <p:sldId id="592" r:id="rId8"/>
    <p:sldId id="593" r:id="rId9"/>
    <p:sldId id="594" r:id="rId10"/>
    <p:sldId id="595" r:id="rId11"/>
    <p:sldId id="596" r:id="rId12"/>
    <p:sldId id="572" r:id="rId13"/>
  </p:sldIdLst>
  <p:sldSz cx="9144000" cy="6858000" type="screen4x3"/>
  <p:notesSz cx="6735763" cy="9866313"/>
  <p:embeddedFontLst>
    <p:embeddedFont>
      <p:font typeface="HGP創英角ｺﾞｼｯｸUB" panose="020B0600070205080204" charset="-128"/>
      <p:regular r:id="rId16"/>
    </p:embeddedFont>
    <p:embeddedFont>
      <p:font typeface="Calibri" panose="020F0502020204030204" pitchFamily="34" charset="0"/>
      <p:regular r:id="rId17"/>
      <p:bold r:id="rId18"/>
      <p:italic r:id="rId19"/>
      <p:boldItalic r:id="rId20"/>
    </p:embeddedFont>
    <p:embeddedFont>
      <p:font typeface="Fujitsu Sans" panose="020B0604020202020204" charset="0"/>
      <p:regular r:id="rId21"/>
      <p:bold r:id="rId22"/>
      <p:italic r:id="rId23"/>
      <p:boldItalic r:id="rId24"/>
    </p:embeddedFont>
    <p:embeddedFont>
      <p:font typeface="ＭＳ Ｐゴシック" panose="020B0600070205080204" pitchFamily="34" charset="-128"/>
      <p:regular r:id="rId25"/>
    </p:embeddedFont>
  </p:embeddedFontLst>
  <p:defaultTextStyle>
    <a:defPPr>
      <a:defRPr lang="ja-JP"/>
    </a:defPPr>
    <a:lvl1pPr algn="l" rtl="0" eaLnBrk="0" fontAlgn="base" hangingPunct="0">
      <a:spcBef>
        <a:spcPct val="0"/>
      </a:spcBef>
      <a:spcAft>
        <a:spcPct val="0"/>
      </a:spcAft>
      <a:defRPr kumimoji="1" kern="1200">
        <a:solidFill>
          <a:srgbClr val="000000"/>
        </a:solidFill>
        <a:latin typeface="ＭＳ Ｐゴシック" charset="-128"/>
        <a:ea typeface="ＭＳ Ｐゴシック" charset="-128"/>
        <a:cs typeface="+mn-cs"/>
      </a:defRPr>
    </a:lvl1pPr>
    <a:lvl2pPr marL="457200" algn="l" rtl="0" eaLnBrk="0" fontAlgn="base" hangingPunct="0">
      <a:spcBef>
        <a:spcPct val="0"/>
      </a:spcBef>
      <a:spcAft>
        <a:spcPct val="0"/>
      </a:spcAft>
      <a:defRPr kumimoji="1" kern="1200">
        <a:solidFill>
          <a:srgbClr val="000000"/>
        </a:solidFill>
        <a:latin typeface="ＭＳ Ｐゴシック" charset="-128"/>
        <a:ea typeface="ＭＳ Ｐゴシック" charset="-128"/>
        <a:cs typeface="+mn-cs"/>
      </a:defRPr>
    </a:lvl2pPr>
    <a:lvl3pPr marL="914400" algn="l" rtl="0" eaLnBrk="0" fontAlgn="base" hangingPunct="0">
      <a:spcBef>
        <a:spcPct val="0"/>
      </a:spcBef>
      <a:spcAft>
        <a:spcPct val="0"/>
      </a:spcAft>
      <a:defRPr kumimoji="1" kern="1200">
        <a:solidFill>
          <a:srgbClr val="000000"/>
        </a:solidFill>
        <a:latin typeface="ＭＳ Ｐゴシック" charset="-128"/>
        <a:ea typeface="ＭＳ Ｐゴシック" charset="-128"/>
        <a:cs typeface="+mn-cs"/>
      </a:defRPr>
    </a:lvl3pPr>
    <a:lvl4pPr marL="1371600" algn="l" rtl="0" eaLnBrk="0" fontAlgn="base" hangingPunct="0">
      <a:spcBef>
        <a:spcPct val="0"/>
      </a:spcBef>
      <a:spcAft>
        <a:spcPct val="0"/>
      </a:spcAft>
      <a:defRPr kumimoji="1" kern="1200">
        <a:solidFill>
          <a:srgbClr val="000000"/>
        </a:solidFill>
        <a:latin typeface="ＭＳ Ｐゴシック" charset="-128"/>
        <a:ea typeface="ＭＳ Ｐゴシック" charset="-128"/>
        <a:cs typeface="+mn-cs"/>
      </a:defRPr>
    </a:lvl4pPr>
    <a:lvl5pPr marL="1828800" algn="l" rtl="0" eaLnBrk="0" fontAlgn="base" hangingPunct="0">
      <a:spcBef>
        <a:spcPct val="0"/>
      </a:spcBef>
      <a:spcAft>
        <a:spcPct val="0"/>
      </a:spcAft>
      <a:defRPr kumimoji="1" kern="1200">
        <a:solidFill>
          <a:srgbClr val="000000"/>
        </a:solidFill>
        <a:latin typeface="ＭＳ Ｐゴシック" charset="-128"/>
        <a:ea typeface="ＭＳ Ｐゴシック" charset="-128"/>
        <a:cs typeface="+mn-cs"/>
      </a:defRPr>
    </a:lvl5pPr>
    <a:lvl6pPr marL="2286000" algn="l" defTabSz="914400" rtl="0" eaLnBrk="1" latinLnBrk="0" hangingPunct="1">
      <a:defRPr kumimoji="1" kern="1200">
        <a:solidFill>
          <a:srgbClr val="000000"/>
        </a:solidFill>
        <a:latin typeface="ＭＳ Ｐゴシック" charset="-128"/>
        <a:ea typeface="ＭＳ Ｐゴシック" charset="-128"/>
        <a:cs typeface="+mn-cs"/>
      </a:defRPr>
    </a:lvl6pPr>
    <a:lvl7pPr marL="2743200" algn="l" defTabSz="914400" rtl="0" eaLnBrk="1" latinLnBrk="0" hangingPunct="1">
      <a:defRPr kumimoji="1" kern="1200">
        <a:solidFill>
          <a:srgbClr val="000000"/>
        </a:solidFill>
        <a:latin typeface="ＭＳ Ｐゴシック" charset="-128"/>
        <a:ea typeface="ＭＳ Ｐゴシック" charset="-128"/>
        <a:cs typeface="+mn-cs"/>
      </a:defRPr>
    </a:lvl7pPr>
    <a:lvl8pPr marL="3200400" algn="l" defTabSz="914400" rtl="0" eaLnBrk="1" latinLnBrk="0" hangingPunct="1">
      <a:defRPr kumimoji="1" kern="1200">
        <a:solidFill>
          <a:srgbClr val="000000"/>
        </a:solidFill>
        <a:latin typeface="ＭＳ Ｐゴシック" charset="-128"/>
        <a:ea typeface="ＭＳ Ｐゴシック" charset="-128"/>
        <a:cs typeface="+mn-cs"/>
      </a:defRPr>
    </a:lvl8pPr>
    <a:lvl9pPr marL="3657600" algn="l" defTabSz="914400" rtl="0" eaLnBrk="1" latinLnBrk="0" hangingPunct="1">
      <a:defRPr kumimoji="1" kern="1200">
        <a:solidFill>
          <a:srgbClr val="000000"/>
        </a:solidFill>
        <a:latin typeface="ＭＳ Ｐゴシック" charset="-128"/>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E1E1B9"/>
    <a:srgbClr val="E1E1CD"/>
    <a:srgbClr val="CCCCFF"/>
    <a:srgbClr val="99FF33"/>
    <a:srgbClr val="FFEEBD"/>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3" autoAdjust="0"/>
    <p:restoredTop sz="82445" autoAdjust="0"/>
  </p:normalViewPr>
  <p:slideViewPr>
    <p:cSldViewPr showGuides="1">
      <p:cViewPr>
        <p:scale>
          <a:sx n="66" d="100"/>
          <a:sy n="66" d="100"/>
        </p:scale>
        <p:origin x="-1800" y="-72"/>
      </p:cViewPr>
      <p:guideLst>
        <p:guide orient="horz" pos="4065"/>
        <p:guide pos="5641"/>
        <p:guide pos="1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howGuides="1">
      <p:cViewPr varScale="1">
        <p:scale>
          <a:sx n="114" d="100"/>
          <a:sy n="114" d="100"/>
        </p:scale>
        <p:origin x="-5190" y="-10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16350" y="0"/>
            <a:ext cx="2919413" cy="493713"/>
          </a:xfrm>
          <a:prstGeom prst="rect">
            <a:avLst/>
          </a:prstGeom>
          <a:noFill/>
          <a:ln w="9525">
            <a:noFill/>
            <a:miter lim="800000"/>
            <a:headEnd/>
            <a:tailEnd/>
          </a:ln>
        </p:spPr>
        <p:txBody>
          <a:bodyPr vert="horz" wrap="square" lIns="91402" tIns="45700" rIns="91402" bIns="45700" numCol="1" anchor="t" anchorCtr="0" compatLnSpc="1">
            <a:prstTxWarp prst="textNoShape">
              <a:avLst/>
            </a:prstTxWarp>
          </a:bodyPr>
          <a:lstStyle>
            <a:lvl1pPr algn="r" defTabSz="913630" eaLnBrk="1" fontAlgn="base" hangingPunct="1">
              <a:defRPr sz="1200">
                <a:solidFill>
                  <a:schemeClr val="tx1"/>
                </a:solidFill>
                <a:latin typeface="Arial" charset="0"/>
                <a:ea typeface="ＭＳ Ｐゴシック" charset="-128"/>
                <a:cs typeface="Arial" charset="0"/>
              </a:defRPr>
            </a:lvl1pPr>
          </a:lstStyle>
          <a:p>
            <a:pPr>
              <a:defRPr/>
            </a:pPr>
            <a:endParaRPr lang="en-GB" altLang="ja-JP"/>
          </a:p>
        </p:txBody>
      </p:sp>
      <p:sp>
        <p:nvSpPr>
          <p:cNvPr id="393219" name="Rectangle 3"/>
          <p:cNvSpPr>
            <a:spLocks noGrp="1" noChangeArrowheads="1"/>
          </p:cNvSpPr>
          <p:nvPr>
            <p:ph type="dt" sz="quarter" idx="1"/>
          </p:nvPr>
        </p:nvSpPr>
        <p:spPr bwMode="auto">
          <a:xfrm>
            <a:off x="0" y="0"/>
            <a:ext cx="2919413" cy="493713"/>
          </a:xfrm>
          <a:prstGeom prst="rect">
            <a:avLst/>
          </a:prstGeom>
          <a:noFill/>
          <a:ln w="9525">
            <a:noFill/>
            <a:miter lim="800000"/>
            <a:headEnd/>
            <a:tailEnd/>
          </a:ln>
        </p:spPr>
        <p:txBody>
          <a:bodyPr vert="horz" wrap="square" lIns="91402" tIns="45700" rIns="91402" bIns="45700" numCol="1" anchor="t" anchorCtr="0" compatLnSpc="1">
            <a:prstTxWarp prst="textNoShape">
              <a:avLst/>
            </a:prstTxWarp>
          </a:bodyPr>
          <a:lstStyle>
            <a:lvl1pPr algn="l" defTabSz="913630" eaLnBrk="1" fontAlgn="base" hangingPunct="1">
              <a:defRPr sz="1200">
                <a:solidFill>
                  <a:schemeClr val="tx1"/>
                </a:solidFill>
                <a:latin typeface="Arial" charset="0"/>
                <a:ea typeface="ＭＳ Ｐゴシック" charset="-128"/>
                <a:cs typeface="Arial" charset="0"/>
              </a:defRPr>
            </a:lvl1pPr>
          </a:lstStyle>
          <a:p>
            <a:pPr>
              <a:defRPr/>
            </a:pPr>
            <a:endParaRPr lang="en-GB" altLang="ja-JP"/>
          </a:p>
        </p:txBody>
      </p:sp>
      <p:sp>
        <p:nvSpPr>
          <p:cNvPr id="39322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p:spPr>
        <p:txBody>
          <a:bodyPr vert="horz" wrap="square" lIns="91402" tIns="45700" rIns="91402" bIns="45700" numCol="1" anchor="b" anchorCtr="0" compatLnSpc="1">
            <a:prstTxWarp prst="textNoShape">
              <a:avLst/>
            </a:prstTxWarp>
          </a:bodyPr>
          <a:lstStyle>
            <a:lvl1pPr algn="l" defTabSz="913630" eaLnBrk="1" fontAlgn="base" hangingPunct="1">
              <a:defRPr sz="1000">
                <a:solidFill>
                  <a:schemeClr val="tx1"/>
                </a:solidFill>
                <a:latin typeface="Arial" charset="0"/>
                <a:ea typeface="ＭＳ Ｐゴシック" charset="-128"/>
                <a:cs typeface="Arial" charset="0"/>
              </a:defRPr>
            </a:lvl1pPr>
          </a:lstStyle>
          <a:p>
            <a:pPr>
              <a:defRPr/>
            </a:pPr>
            <a:r>
              <a:rPr lang="en-GB" altLang="ja-JP"/>
              <a:t>Copyright 2012 FUJITSU LIMITED</a:t>
            </a:r>
          </a:p>
        </p:txBody>
      </p:sp>
      <p:sp>
        <p:nvSpPr>
          <p:cNvPr id="39322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p:spPr>
        <p:txBody>
          <a:bodyPr vert="horz" wrap="none" lIns="91402" tIns="45700" rIns="91402" bIns="45700" numCol="1" anchor="b" anchorCtr="0" compatLnSpc="1">
            <a:prstTxWarp prst="textNoShape">
              <a:avLst/>
            </a:prstTxWarp>
          </a:bodyPr>
          <a:lstStyle>
            <a:lvl1pPr algn="r" defTabSz="912813" eaLnBrk="1" hangingPunct="1">
              <a:defRPr sz="1000">
                <a:solidFill>
                  <a:schemeClr val="tx1"/>
                </a:solidFill>
                <a:latin typeface="Arial" charset="0"/>
              </a:defRPr>
            </a:lvl1pPr>
          </a:lstStyle>
          <a:p>
            <a:pPr>
              <a:defRPr/>
            </a:pPr>
            <a:fld id="{58D5F5AB-B611-4976-8C79-F56166E71393}" type="slidenum">
              <a:rPr lang="en-GB" altLang="ja-JP"/>
              <a:pPr>
                <a:defRPr/>
              </a:pPr>
              <a:t>‹#›</a:t>
            </a:fld>
            <a:endParaRPr lang="en-GB" altLang="ja-JP"/>
          </a:p>
        </p:txBody>
      </p:sp>
    </p:spTree>
    <p:extLst>
      <p:ext uri="{BB962C8B-B14F-4D97-AF65-F5344CB8AC3E}">
        <p14:creationId xmlns:p14="http://schemas.microsoft.com/office/powerpoint/2010/main" val="10436694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16350" y="0"/>
            <a:ext cx="2919413" cy="493713"/>
          </a:xfrm>
          <a:prstGeom prst="rect">
            <a:avLst/>
          </a:prstGeom>
          <a:noFill/>
          <a:ln w="9525">
            <a:noFill/>
            <a:miter lim="800000"/>
            <a:headEnd/>
            <a:tailEnd/>
          </a:ln>
        </p:spPr>
        <p:txBody>
          <a:bodyPr vert="horz" wrap="square" lIns="91402" tIns="45700" rIns="91402" bIns="45700" numCol="1" anchor="t" anchorCtr="0" compatLnSpc="1">
            <a:prstTxWarp prst="textNoShape">
              <a:avLst/>
            </a:prstTxWarp>
          </a:bodyPr>
          <a:lstStyle>
            <a:lvl1pPr algn="r" defTabSz="913630" eaLnBrk="1" fontAlgn="base" hangingPunct="1">
              <a:defRPr sz="1200">
                <a:solidFill>
                  <a:schemeClr val="tx1"/>
                </a:solidFill>
                <a:latin typeface="Arial" charset="0"/>
                <a:ea typeface="ＭＳ Ｐゴシック" charset="-128"/>
                <a:cs typeface="Arial" charset="0"/>
              </a:defRPr>
            </a:lvl1pPr>
          </a:lstStyle>
          <a:p>
            <a:pPr>
              <a:defRPr/>
            </a:pPr>
            <a:endParaRPr lang="en-US" altLang="ja-JP"/>
          </a:p>
        </p:txBody>
      </p:sp>
      <p:sp>
        <p:nvSpPr>
          <p:cNvPr id="167939" name="Rectangle 3"/>
          <p:cNvSpPr>
            <a:spLocks noGrp="1" noChangeArrowheads="1"/>
          </p:cNvSpPr>
          <p:nvPr>
            <p:ph type="dt" idx="1"/>
          </p:nvPr>
        </p:nvSpPr>
        <p:spPr bwMode="auto">
          <a:xfrm>
            <a:off x="0" y="0"/>
            <a:ext cx="2919413" cy="493713"/>
          </a:xfrm>
          <a:prstGeom prst="rect">
            <a:avLst/>
          </a:prstGeom>
          <a:noFill/>
          <a:ln w="9525">
            <a:noFill/>
            <a:miter lim="800000"/>
            <a:headEnd/>
            <a:tailEnd/>
          </a:ln>
        </p:spPr>
        <p:txBody>
          <a:bodyPr vert="horz" wrap="square" lIns="91402" tIns="45700" rIns="91402" bIns="45700" numCol="1" anchor="t" anchorCtr="0" compatLnSpc="1">
            <a:prstTxWarp prst="textNoShape">
              <a:avLst/>
            </a:prstTxWarp>
          </a:bodyPr>
          <a:lstStyle>
            <a:lvl1pPr algn="l" defTabSz="913630" eaLnBrk="1" fontAlgn="base" hangingPunct="1">
              <a:defRPr sz="1200">
                <a:solidFill>
                  <a:schemeClr val="tx1"/>
                </a:solidFill>
                <a:latin typeface="Arial" charset="0"/>
                <a:ea typeface="ＭＳ Ｐゴシック" charset="-128"/>
                <a:cs typeface="Arial" charset="0"/>
              </a:defRPr>
            </a:lvl1pPr>
          </a:lstStyle>
          <a:p>
            <a:pPr>
              <a:defRPr/>
            </a:pPr>
            <a:endParaRPr lang="en-US" altLang="ja-JP"/>
          </a:p>
        </p:txBody>
      </p:sp>
      <p:sp>
        <p:nvSpPr>
          <p:cNvPr id="10244"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p:spPr>
        <p:txBody>
          <a:bodyPr vert="horz" wrap="square" lIns="91402" tIns="45700" rIns="91402" bIns="4570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6794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p:spPr>
        <p:txBody>
          <a:bodyPr vert="horz" wrap="square" lIns="91402" tIns="45700" rIns="91402" bIns="45700" numCol="1" anchor="b" anchorCtr="0" compatLnSpc="1">
            <a:prstTxWarp prst="textNoShape">
              <a:avLst/>
            </a:prstTxWarp>
          </a:bodyPr>
          <a:lstStyle>
            <a:lvl1pPr algn="l" defTabSz="913630" eaLnBrk="1" fontAlgn="base" hangingPunct="1">
              <a:defRPr sz="1000">
                <a:solidFill>
                  <a:schemeClr val="tx1"/>
                </a:solidFill>
                <a:latin typeface="Arial" charset="0"/>
                <a:ea typeface="ＭＳ Ｐゴシック" charset="-128"/>
                <a:cs typeface="Arial" charset="0"/>
              </a:defRPr>
            </a:lvl1pPr>
          </a:lstStyle>
          <a:p>
            <a:pPr>
              <a:defRPr/>
            </a:pPr>
            <a:r>
              <a:rPr lang="en-US" altLang="ja-JP" smtClean="0"/>
              <a:t>Copyright 2015 FUJITSU LABORATORIES LTD.</a:t>
            </a:r>
            <a:endParaRPr lang="en-US" altLang="ja-JP"/>
          </a:p>
        </p:txBody>
      </p:sp>
      <p:sp>
        <p:nvSpPr>
          <p:cNvPr id="16794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p:spPr>
        <p:txBody>
          <a:bodyPr vert="horz" wrap="none" lIns="91402" tIns="45700" rIns="91402" bIns="45700" numCol="1" anchor="b" anchorCtr="0" compatLnSpc="1">
            <a:prstTxWarp prst="textNoShape">
              <a:avLst/>
            </a:prstTxWarp>
          </a:bodyPr>
          <a:lstStyle>
            <a:lvl1pPr algn="r" defTabSz="912813" eaLnBrk="1" hangingPunct="1">
              <a:defRPr sz="1000">
                <a:solidFill>
                  <a:schemeClr val="tx1"/>
                </a:solidFill>
                <a:latin typeface="Arial" charset="0"/>
              </a:defRPr>
            </a:lvl1pPr>
          </a:lstStyle>
          <a:p>
            <a:pPr>
              <a:defRPr/>
            </a:pPr>
            <a:fld id="{89097D79-6275-49AB-A726-63E055BC4A5E}" type="slidenum">
              <a:rPr lang="en-US" altLang="ja-JP"/>
              <a:pPr>
                <a:defRPr/>
              </a:pPr>
              <a:t>‹#›</a:t>
            </a:fld>
            <a:endParaRPr lang="en-US" altLang="ja-JP"/>
          </a:p>
        </p:txBody>
      </p:sp>
    </p:spTree>
    <p:extLst>
      <p:ext uri="{BB962C8B-B14F-4D97-AF65-F5344CB8AC3E}">
        <p14:creationId xmlns:p14="http://schemas.microsoft.com/office/powerpoint/2010/main" val="42631122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charset="0"/>
                <a:ea typeface="ＭＳ Ｐゴシック" charset="-128"/>
              </a:defRPr>
            </a:lvl1pPr>
            <a:lvl2pPr marL="742950" indent="-285750" defTabSz="912813">
              <a:spcBef>
                <a:spcPct val="30000"/>
              </a:spcBef>
              <a:defRPr kumimoji="1" sz="1200">
                <a:solidFill>
                  <a:schemeClr val="tx1"/>
                </a:solidFill>
                <a:latin typeface="Arial" charset="0"/>
                <a:ea typeface="ＭＳ Ｐゴシック" charset="-128"/>
              </a:defRPr>
            </a:lvl2pPr>
            <a:lvl3pPr marL="1143000" indent="-228600" defTabSz="912813">
              <a:spcBef>
                <a:spcPct val="30000"/>
              </a:spcBef>
              <a:defRPr kumimoji="1" sz="1200">
                <a:solidFill>
                  <a:schemeClr val="tx1"/>
                </a:solidFill>
                <a:latin typeface="Arial" charset="0"/>
                <a:ea typeface="ＭＳ Ｐゴシック" charset="-128"/>
              </a:defRPr>
            </a:lvl3pPr>
            <a:lvl4pPr marL="1600200" indent="-228600" defTabSz="912813">
              <a:spcBef>
                <a:spcPct val="30000"/>
              </a:spcBef>
              <a:defRPr kumimoji="1" sz="1200">
                <a:solidFill>
                  <a:schemeClr val="tx1"/>
                </a:solidFill>
                <a:latin typeface="Arial" charset="0"/>
                <a:ea typeface="ＭＳ Ｐゴシック" charset="-128"/>
              </a:defRPr>
            </a:lvl4pPr>
            <a:lvl5pPr marL="2057400" indent="-228600" defTabSz="912813">
              <a:spcBef>
                <a:spcPct val="30000"/>
              </a:spcBef>
              <a:defRPr kumimoji="1" sz="1200">
                <a:solidFill>
                  <a:schemeClr val="tx1"/>
                </a:solidFill>
                <a:latin typeface="Arial" charset="0"/>
                <a:ea typeface="ＭＳ Ｐゴシック"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9pPr>
          </a:lstStyle>
          <a:p>
            <a:pPr>
              <a:spcBef>
                <a:spcPct val="0"/>
              </a:spcBef>
            </a:pPr>
            <a:r>
              <a:rPr lang="en-US" altLang="ja-JP" sz="1000" smtClean="0"/>
              <a:t>Copyright 2010 FUJITSU LIMITED</a:t>
            </a:r>
          </a:p>
        </p:txBody>
      </p:sp>
      <p:sp>
        <p:nvSpPr>
          <p:cNvPr id="11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Arial" charset="0"/>
                <a:ea typeface="ＭＳ Ｐゴシック" charset="-128"/>
              </a:defRPr>
            </a:lvl1pPr>
            <a:lvl2pPr marL="742950" indent="-285750" defTabSz="912813">
              <a:spcBef>
                <a:spcPct val="30000"/>
              </a:spcBef>
              <a:defRPr kumimoji="1" sz="1200">
                <a:solidFill>
                  <a:schemeClr val="tx1"/>
                </a:solidFill>
                <a:latin typeface="Arial" charset="0"/>
                <a:ea typeface="ＭＳ Ｐゴシック" charset="-128"/>
              </a:defRPr>
            </a:lvl2pPr>
            <a:lvl3pPr marL="1143000" indent="-228600" defTabSz="912813">
              <a:spcBef>
                <a:spcPct val="30000"/>
              </a:spcBef>
              <a:defRPr kumimoji="1" sz="1200">
                <a:solidFill>
                  <a:schemeClr val="tx1"/>
                </a:solidFill>
                <a:latin typeface="Arial" charset="0"/>
                <a:ea typeface="ＭＳ Ｐゴシック" charset="-128"/>
              </a:defRPr>
            </a:lvl3pPr>
            <a:lvl4pPr marL="1600200" indent="-228600" defTabSz="912813">
              <a:spcBef>
                <a:spcPct val="30000"/>
              </a:spcBef>
              <a:defRPr kumimoji="1" sz="1200">
                <a:solidFill>
                  <a:schemeClr val="tx1"/>
                </a:solidFill>
                <a:latin typeface="Arial" charset="0"/>
                <a:ea typeface="ＭＳ Ｐゴシック" charset="-128"/>
              </a:defRPr>
            </a:lvl4pPr>
            <a:lvl5pPr marL="2057400" indent="-228600" defTabSz="912813">
              <a:spcBef>
                <a:spcPct val="30000"/>
              </a:spcBef>
              <a:defRPr kumimoji="1" sz="1200">
                <a:solidFill>
                  <a:schemeClr val="tx1"/>
                </a:solidFill>
                <a:latin typeface="Arial" charset="0"/>
                <a:ea typeface="ＭＳ Ｐゴシック"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ゴシック" charset="-128"/>
              </a:defRPr>
            </a:lvl9pPr>
          </a:lstStyle>
          <a:p>
            <a:pPr>
              <a:spcBef>
                <a:spcPct val="0"/>
              </a:spcBef>
            </a:pPr>
            <a:fld id="{A01A215B-9353-43C4-B4D7-291C88DEE15F}" type="slidenum">
              <a:rPr lang="en-US" altLang="ja-JP" sz="1000" smtClean="0">
                <a:cs typeface="Arial" charset="0"/>
              </a:rPr>
              <a:pPr>
                <a:spcBef>
                  <a:spcPct val="0"/>
                </a:spcBef>
              </a:pPr>
              <a:t>1</a:t>
            </a:fld>
            <a:endParaRPr lang="en-US" altLang="ja-JP" sz="1000" smtClean="0">
              <a:cs typeface="Arial" charset="0"/>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Footer Placeholder 3"/>
          <p:cNvSpPr>
            <a:spLocks noGrp="1"/>
          </p:cNvSpPr>
          <p:nvPr>
            <p:ph type="ftr" sz="quarter" idx="10"/>
          </p:nvPr>
        </p:nvSpPr>
        <p:spPr/>
        <p:txBody>
          <a:bodyPr/>
          <a:lstStyle/>
          <a:p>
            <a:pPr>
              <a:defRPr/>
            </a:pPr>
            <a:r>
              <a:rPr lang="en-US" altLang="ja-JP" smtClean="0"/>
              <a:t>Copyright 2015 FUJITSU LABORATORIES LTD.</a:t>
            </a:r>
            <a:endParaRPr lang="en-US" altLang="ja-JP"/>
          </a:p>
        </p:txBody>
      </p:sp>
      <p:sp>
        <p:nvSpPr>
          <p:cNvPr id="5" name="Slide Number Placeholder 4"/>
          <p:cNvSpPr>
            <a:spLocks noGrp="1"/>
          </p:cNvSpPr>
          <p:nvPr>
            <p:ph type="sldNum" sz="quarter" idx="11"/>
          </p:nvPr>
        </p:nvSpPr>
        <p:spPr/>
        <p:txBody>
          <a:bodyPr/>
          <a:lstStyle/>
          <a:p>
            <a:pPr>
              <a:defRPr/>
            </a:pPr>
            <a:fld id="{89097D79-6275-49AB-A726-63E055BC4A5E}" type="slidenum">
              <a:rPr lang="en-US" altLang="ja-JP" smtClean="0"/>
              <a:pPr>
                <a:defRPr/>
              </a:pPr>
              <a:t>12</a:t>
            </a:fld>
            <a:endParaRPr lang="en-US" altLang="ja-JP"/>
          </a:p>
        </p:txBody>
      </p:sp>
    </p:spTree>
    <p:extLst>
      <p:ext uri="{BB962C8B-B14F-4D97-AF65-F5344CB8AC3E}">
        <p14:creationId xmlns:p14="http://schemas.microsoft.com/office/powerpoint/2010/main" val="1732104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3" name="Picture 49" descr="TitleRed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0"/>
          <p:cNvGrpSpPr>
            <a:grpSpLocks noChangeAspect="1"/>
          </p:cNvGrpSpPr>
          <p:nvPr userDrawn="1"/>
        </p:nvGrpSpPr>
        <p:grpSpPr bwMode="auto">
          <a:xfrm>
            <a:off x="7308850" y="185738"/>
            <a:ext cx="1647825" cy="920750"/>
            <a:chOff x="4604" y="117"/>
            <a:chExt cx="1038" cy="580"/>
          </a:xfrm>
        </p:grpSpPr>
        <p:sp>
          <p:nvSpPr>
            <p:cNvPr id="5"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Freeform 52"/>
            <p:cNvSpPr>
              <a:spLocks/>
            </p:cNvSpPr>
            <p:nvPr userDrawn="1"/>
          </p:nvSpPr>
          <p:spPr bwMode="gray">
            <a:xfrm>
              <a:off x="4655" y="604"/>
              <a:ext cx="26" cy="43"/>
            </a:xfrm>
            <a:custGeom>
              <a:avLst/>
              <a:gdLst>
                <a:gd name="T0" fmla="*/ 0 w 463"/>
                <a:gd name="T1" fmla="*/ 0 h 762"/>
                <a:gd name="T2" fmla="*/ 0 w 463"/>
                <a:gd name="T3" fmla="*/ 0 h 762"/>
                <a:gd name="T4" fmla="*/ 0 w 463"/>
                <a:gd name="T5" fmla="*/ 0 h 762"/>
                <a:gd name="T6" fmla="*/ 0 w 463"/>
                <a:gd name="T7" fmla="*/ 0 h 762"/>
                <a:gd name="T8" fmla="*/ 0 w 463"/>
                <a:gd name="T9" fmla="*/ 0 h 762"/>
                <a:gd name="T10" fmla="*/ 0 w 463"/>
                <a:gd name="T11" fmla="*/ 0 h 762"/>
                <a:gd name="T12" fmla="*/ 0 w 463"/>
                <a:gd name="T13" fmla="*/ 0 h 762"/>
                <a:gd name="T14" fmla="*/ 0 w 463"/>
                <a:gd name="T15" fmla="*/ 0 h 762"/>
                <a:gd name="T16" fmla="*/ 0 w 463"/>
                <a:gd name="T17" fmla="*/ 0 h 762"/>
                <a:gd name="T18" fmla="*/ 0 w 463"/>
                <a:gd name="T19" fmla="*/ 0 h 762"/>
                <a:gd name="T20" fmla="*/ 0 w 463"/>
                <a:gd name="T21" fmla="*/ 0 h 762"/>
                <a:gd name="T22" fmla="*/ 0 w 463"/>
                <a:gd name="T23" fmla="*/ 0 h 762"/>
                <a:gd name="T24" fmla="*/ 0 w 463"/>
                <a:gd name="T25" fmla="*/ 0 h 762"/>
                <a:gd name="T26" fmla="*/ 0 w 463"/>
                <a:gd name="T27" fmla="*/ 0 h 762"/>
                <a:gd name="T28" fmla="*/ 0 w 463"/>
                <a:gd name="T29" fmla="*/ 0 h 762"/>
                <a:gd name="T30" fmla="*/ 0 w 463"/>
                <a:gd name="T31" fmla="*/ 0 h 762"/>
                <a:gd name="T32" fmla="*/ 0 w 463"/>
                <a:gd name="T33" fmla="*/ 0 h 762"/>
                <a:gd name="T34" fmla="*/ 0 w 463"/>
                <a:gd name="T35" fmla="*/ 0 h 762"/>
                <a:gd name="T36" fmla="*/ 0 w 463"/>
                <a:gd name="T37" fmla="*/ 0 h 762"/>
                <a:gd name="T38" fmla="*/ 0 w 463"/>
                <a:gd name="T39" fmla="*/ 0 h 762"/>
                <a:gd name="T40" fmla="*/ 0 w 463"/>
                <a:gd name="T41" fmla="*/ 0 h 762"/>
                <a:gd name="T42" fmla="*/ 0 w 463"/>
                <a:gd name="T43" fmla="*/ 0 h 762"/>
                <a:gd name="T44" fmla="*/ 0 w 463"/>
                <a:gd name="T45" fmla="*/ 0 h 7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53"/>
            <p:cNvSpPr>
              <a:spLocks/>
            </p:cNvSpPr>
            <p:nvPr userDrawn="1"/>
          </p:nvSpPr>
          <p:spPr bwMode="gray">
            <a:xfrm>
              <a:off x="4691" y="585"/>
              <a:ext cx="30"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54"/>
            <p:cNvSpPr>
              <a:spLocks noEditPoints="1"/>
            </p:cNvSpPr>
            <p:nvPr userDrawn="1"/>
          </p:nvSpPr>
          <p:spPr bwMode="gray">
            <a:xfrm>
              <a:off x="4730" y="604"/>
              <a:ext cx="32" cy="43"/>
            </a:xfrm>
            <a:custGeom>
              <a:avLst/>
              <a:gdLst>
                <a:gd name="T0" fmla="*/ 0 w 561"/>
                <a:gd name="T1" fmla="*/ 0 h 762"/>
                <a:gd name="T2" fmla="*/ 0 w 561"/>
                <a:gd name="T3" fmla="*/ 0 h 762"/>
                <a:gd name="T4" fmla="*/ 0 w 561"/>
                <a:gd name="T5" fmla="*/ 0 h 762"/>
                <a:gd name="T6" fmla="*/ 0 w 561"/>
                <a:gd name="T7" fmla="*/ 0 h 762"/>
                <a:gd name="T8" fmla="*/ 0 w 561"/>
                <a:gd name="T9" fmla="*/ 0 h 762"/>
                <a:gd name="T10" fmla="*/ 0 w 561"/>
                <a:gd name="T11" fmla="*/ 0 h 762"/>
                <a:gd name="T12" fmla="*/ 0 w 561"/>
                <a:gd name="T13" fmla="*/ 0 h 762"/>
                <a:gd name="T14" fmla="*/ 0 w 561"/>
                <a:gd name="T15" fmla="*/ 0 h 762"/>
                <a:gd name="T16" fmla="*/ 0 w 561"/>
                <a:gd name="T17" fmla="*/ 0 h 762"/>
                <a:gd name="T18" fmla="*/ 0 w 561"/>
                <a:gd name="T19" fmla="*/ 0 h 762"/>
                <a:gd name="T20" fmla="*/ 0 w 561"/>
                <a:gd name="T21" fmla="*/ 0 h 762"/>
                <a:gd name="T22" fmla="*/ 0 w 561"/>
                <a:gd name="T23" fmla="*/ 0 h 762"/>
                <a:gd name="T24" fmla="*/ 0 w 561"/>
                <a:gd name="T25" fmla="*/ 0 h 762"/>
                <a:gd name="T26" fmla="*/ 0 w 561"/>
                <a:gd name="T27" fmla="*/ 0 h 762"/>
                <a:gd name="T28" fmla="*/ 0 w 561"/>
                <a:gd name="T29" fmla="*/ 0 h 762"/>
                <a:gd name="T30" fmla="*/ 0 w 561"/>
                <a:gd name="T31" fmla="*/ 0 h 762"/>
                <a:gd name="T32" fmla="*/ 0 w 561"/>
                <a:gd name="T33" fmla="*/ 0 h 762"/>
                <a:gd name="T34" fmla="*/ 0 w 561"/>
                <a:gd name="T35" fmla="*/ 0 h 762"/>
                <a:gd name="T36" fmla="*/ 0 w 561"/>
                <a:gd name="T37" fmla="*/ 0 h 762"/>
                <a:gd name="T38" fmla="*/ 0 w 561"/>
                <a:gd name="T39" fmla="*/ 0 h 762"/>
                <a:gd name="T40" fmla="*/ 0 w 561"/>
                <a:gd name="T41" fmla="*/ 0 h 762"/>
                <a:gd name="T42" fmla="*/ 0 w 561"/>
                <a:gd name="T43" fmla="*/ 0 h 762"/>
                <a:gd name="T44" fmla="*/ 0 w 561"/>
                <a:gd name="T45" fmla="*/ 0 h 762"/>
                <a:gd name="T46" fmla="*/ 0 w 561"/>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55"/>
            <p:cNvSpPr>
              <a:spLocks noEditPoints="1"/>
            </p:cNvSpPr>
            <p:nvPr userDrawn="1"/>
          </p:nvSpPr>
          <p:spPr bwMode="gray">
            <a:xfrm>
              <a:off x="4774" y="604"/>
              <a:ext cx="32" cy="61"/>
            </a:xfrm>
            <a:custGeom>
              <a:avLst/>
              <a:gdLst>
                <a:gd name="T0" fmla="*/ 0 w 567"/>
                <a:gd name="T1" fmla="*/ 0 h 1087"/>
                <a:gd name="T2" fmla="*/ 0 w 567"/>
                <a:gd name="T3" fmla="*/ 0 h 1087"/>
                <a:gd name="T4" fmla="*/ 0 w 567"/>
                <a:gd name="T5" fmla="*/ 0 h 1087"/>
                <a:gd name="T6" fmla="*/ 0 w 567"/>
                <a:gd name="T7" fmla="*/ 0 h 1087"/>
                <a:gd name="T8" fmla="*/ 0 w 567"/>
                <a:gd name="T9" fmla="*/ 0 h 1087"/>
                <a:gd name="T10" fmla="*/ 0 w 567"/>
                <a:gd name="T11" fmla="*/ 0 h 1087"/>
                <a:gd name="T12" fmla="*/ 0 w 567"/>
                <a:gd name="T13" fmla="*/ 0 h 1087"/>
                <a:gd name="T14" fmla="*/ 0 w 567"/>
                <a:gd name="T15" fmla="*/ 0 h 1087"/>
                <a:gd name="T16" fmla="*/ 0 w 567"/>
                <a:gd name="T17" fmla="*/ 0 h 1087"/>
                <a:gd name="T18" fmla="*/ 0 w 567"/>
                <a:gd name="T19" fmla="*/ 0 h 1087"/>
                <a:gd name="T20" fmla="*/ 0 w 567"/>
                <a:gd name="T21" fmla="*/ 0 h 1087"/>
                <a:gd name="T22" fmla="*/ 0 w 567"/>
                <a:gd name="T23" fmla="*/ 0 h 1087"/>
                <a:gd name="T24" fmla="*/ 0 w 567"/>
                <a:gd name="T25" fmla="*/ 0 h 1087"/>
                <a:gd name="T26" fmla="*/ 0 w 567"/>
                <a:gd name="T27" fmla="*/ 0 h 1087"/>
                <a:gd name="T28" fmla="*/ 0 w 567"/>
                <a:gd name="T29" fmla="*/ 0 h 1087"/>
                <a:gd name="T30" fmla="*/ 0 w 567"/>
                <a:gd name="T31" fmla="*/ 0 h 1087"/>
                <a:gd name="T32" fmla="*/ 0 w 567"/>
                <a:gd name="T33" fmla="*/ 0 h 1087"/>
                <a:gd name="T34" fmla="*/ 0 w 567"/>
                <a:gd name="T35" fmla="*/ 0 h 1087"/>
                <a:gd name="T36" fmla="*/ 0 w 567"/>
                <a:gd name="T37" fmla="*/ 0 h 10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56"/>
            <p:cNvSpPr>
              <a:spLocks noEditPoints="1"/>
            </p:cNvSpPr>
            <p:nvPr userDrawn="1"/>
          </p:nvSpPr>
          <p:spPr bwMode="gray">
            <a:xfrm>
              <a:off x="4815" y="591"/>
              <a:ext cx="9" cy="55"/>
            </a:xfrm>
            <a:custGeom>
              <a:avLst/>
              <a:gdLst>
                <a:gd name="T0" fmla="*/ 0 w 150"/>
                <a:gd name="T1" fmla="*/ 0 h 987"/>
                <a:gd name="T2" fmla="*/ 0 w 150"/>
                <a:gd name="T3" fmla="*/ 0 h 987"/>
                <a:gd name="T4" fmla="*/ 0 w 150"/>
                <a:gd name="T5" fmla="*/ 0 h 987"/>
                <a:gd name="T6" fmla="*/ 0 w 150"/>
                <a:gd name="T7" fmla="*/ 0 h 987"/>
                <a:gd name="T8" fmla="*/ 0 w 150"/>
                <a:gd name="T9" fmla="*/ 0 h 987"/>
                <a:gd name="T10" fmla="*/ 0 w 150"/>
                <a:gd name="T11" fmla="*/ 0 h 987"/>
                <a:gd name="T12" fmla="*/ 0 w 150"/>
                <a:gd name="T13" fmla="*/ 0 h 987"/>
                <a:gd name="T14" fmla="*/ 0 w 150"/>
                <a:gd name="T15" fmla="*/ 0 h 987"/>
                <a:gd name="T16" fmla="*/ 0 w 150"/>
                <a:gd name="T17" fmla="*/ 0 h 987"/>
                <a:gd name="T18" fmla="*/ 0 w 150"/>
                <a:gd name="T19" fmla="*/ 0 h 987"/>
                <a:gd name="T20" fmla="*/ 0 w 150"/>
                <a:gd name="T21" fmla="*/ 0 h 987"/>
                <a:gd name="T22" fmla="*/ 0 w 150"/>
                <a:gd name="T23" fmla="*/ 0 h 987"/>
                <a:gd name="T24" fmla="*/ 0 w 150"/>
                <a:gd name="T25" fmla="*/ 0 h 987"/>
                <a:gd name="T26" fmla="*/ 0 w 150"/>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57"/>
            <p:cNvSpPr>
              <a:spLocks/>
            </p:cNvSpPr>
            <p:nvPr userDrawn="1"/>
          </p:nvSpPr>
          <p:spPr bwMode="gray">
            <a:xfrm>
              <a:off x="4836" y="604"/>
              <a:ext cx="31" cy="42"/>
            </a:xfrm>
            <a:custGeom>
              <a:avLst/>
              <a:gdLst>
                <a:gd name="T0" fmla="*/ 0 w 548"/>
                <a:gd name="T1" fmla="*/ 0 h 742"/>
                <a:gd name="T2" fmla="*/ 0 w 548"/>
                <a:gd name="T3" fmla="*/ 0 h 742"/>
                <a:gd name="T4" fmla="*/ 0 w 548"/>
                <a:gd name="T5" fmla="*/ 0 h 742"/>
                <a:gd name="T6" fmla="*/ 0 w 548"/>
                <a:gd name="T7" fmla="*/ 0 h 742"/>
                <a:gd name="T8" fmla="*/ 0 w 548"/>
                <a:gd name="T9" fmla="*/ 0 h 742"/>
                <a:gd name="T10" fmla="*/ 0 w 548"/>
                <a:gd name="T11" fmla="*/ 0 h 742"/>
                <a:gd name="T12" fmla="*/ 0 w 548"/>
                <a:gd name="T13" fmla="*/ 0 h 742"/>
                <a:gd name="T14" fmla="*/ 0 w 548"/>
                <a:gd name="T15" fmla="*/ 0 h 742"/>
                <a:gd name="T16" fmla="*/ 0 w 548"/>
                <a:gd name="T17" fmla="*/ 0 h 742"/>
                <a:gd name="T18" fmla="*/ 0 w 548"/>
                <a:gd name="T19" fmla="*/ 0 h 742"/>
                <a:gd name="T20" fmla="*/ 0 w 548"/>
                <a:gd name="T21" fmla="*/ 0 h 742"/>
                <a:gd name="T22" fmla="*/ 0 w 548"/>
                <a:gd name="T23" fmla="*/ 0 h 742"/>
                <a:gd name="T24" fmla="*/ 0 w 548"/>
                <a:gd name="T25" fmla="*/ 0 h 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58"/>
            <p:cNvSpPr>
              <a:spLocks noEditPoints="1"/>
            </p:cNvSpPr>
            <p:nvPr userDrawn="1"/>
          </p:nvSpPr>
          <p:spPr bwMode="gray">
            <a:xfrm>
              <a:off x="4876" y="604"/>
              <a:ext cx="32" cy="62"/>
            </a:xfrm>
            <a:custGeom>
              <a:avLst/>
              <a:gdLst>
                <a:gd name="T0" fmla="*/ 0 w 569"/>
                <a:gd name="T1" fmla="*/ 0 h 1098"/>
                <a:gd name="T2" fmla="*/ 0 w 569"/>
                <a:gd name="T3" fmla="*/ 0 h 1098"/>
                <a:gd name="T4" fmla="*/ 0 w 569"/>
                <a:gd name="T5" fmla="*/ 0 h 1098"/>
                <a:gd name="T6" fmla="*/ 0 w 569"/>
                <a:gd name="T7" fmla="*/ 0 h 1098"/>
                <a:gd name="T8" fmla="*/ 0 w 569"/>
                <a:gd name="T9" fmla="*/ 0 h 1098"/>
                <a:gd name="T10" fmla="*/ 0 w 569"/>
                <a:gd name="T11" fmla="*/ 0 h 1098"/>
                <a:gd name="T12" fmla="*/ 0 w 569"/>
                <a:gd name="T13" fmla="*/ 0 h 1098"/>
                <a:gd name="T14" fmla="*/ 0 w 569"/>
                <a:gd name="T15" fmla="*/ 0 h 1098"/>
                <a:gd name="T16" fmla="*/ 0 w 569"/>
                <a:gd name="T17" fmla="*/ 0 h 1098"/>
                <a:gd name="T18" fmla="*/ 0 w 569"/>
                <a:gd name="T19" fmla="*/ 0 h 1098"/>
                <a:gd name="T20" fmla="*/ 0 w 569"/>
                <a:gd name="T21" fmla="*/ 0 h 1098"/>
                <a:gd name="T22" fmla="*/ 0 w 569"/>
                <a:gd name="T23" fmla="*/ 0 h 1098"/>
                <a:gd name="T24" fmla="*/ 0 w 569"/>
                <a:gd name="T25" fmla="*/ 0 h 1098"/>
                <a:gd name="T26" fmla="*/ 0 w 569"/>
                <a:gd name="T27" fmla="*/ 0 h 1098"/>
                <a:gd name="T28" fmla="*/ 0 w 569"/>
                <a:gd name="T29" fmla="*/ 0 h 1098"/>
                <a:gd name="T30" fmla="*/ 0 w 569"/>
                <a:gd name="T31" fmla="*/ 0 h 1098"/>
                <a:gd name="T32" fmla="*/ 0 w 569"/>
                <a:gd name="T33" fmla="*/ 0 h 1098"/>
                <a:gd name="T34" fmla="*/ 0 w 569"/>
                <a:gd name="T35" fmla="*/ 0 h 1098"/>
                <a:gd name="T36" fmla="*/ 0 w 569"/>
                <a:gd name="T37" fmla="*/ 0 h 1098"/>
                <a:gd name="T38" fmla="*/ 0 w 569"/>
                <a:gd name="T39" fmla="*/ 0 h 1098"/>
                <a:gd name="T40" fmla="*/ 0 w 569"/>
                <a:gd name="T41" fmla="*/ 0 h 1098"/>
                <a:gd name="T42" fmla="*/ 0 w 569"/>
                <a:gd name="T43" fmla="*/ 0 h 1098"/>
                <a:gd name="T44" fmla="*/ 0 w 569"/>
                <a:gd name="T45" fmla="*/ 0 h 1098"/>
                <a:gd name="T46" fmla="*/ 0 w 569"/>
                <a:gd name="T47" fmla="*/ 0 h 1098"/>
                <a:gd name="T48" fmla="*/ 0 w 569"/>
                <a:gd name="T49" fmla="*/ 0 h 1098"/>
                <a:gd name="T50" fmla="*/ 0 w 569"/>
                <a:gd name="T51" fmla="*/ 0 h 1098"/>
                <a:gd name="T52" fmla="*/ 0 w 569"/>
                <a:gd name="T53" fmla="*/ 0 h 1098"/>
                <a:gd name="T54" fmla="*/ 0 w 569"/>
                <a:gd name="T55" fmla="*/ 0 h 1098"/>
                <a:gd name="T56" fmla="*/ 0 w 569"/>
                <a:gd name="T57" fmla="*/ 0 h 1098"/>
                <a:gd name="T58" fmla="*/ 0 w 569"/>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59"/>
            <p:cNvSpPr>
              <a:spLocks/>
            </p:cNvSpPr>
            <p:nvPr userDrawn="1"/>
          </p:nvSpPr>
          <p:spPr bwMode="gray">
            <a:xfrm>
              <a:off x="4939"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60"/>
            <p:cNvSpPr>
              <a:spLocks noEditPoints="1"/>
            </p:cNvSpPr>
            <p:nvPr userDrawn="1"/>
          </p:nvSpPr>
          <p:spPr bwMode="gray">
            <a:xfrm>
              <a:off x="4963"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61"/>
            <p:cNvSpPr>
              <a:spLocks/>
            </p:cNvSpPr>
            <p:nvPr userDrawn="1"/>
          </p:nvSpPr>
          <p:spPr bwMode="gray">
            <a:xfrm>
              <a:off x="5007" y="604"/>
              <a:ext cx="52" cy="42"/>
            </a:xfrm>
            <a:custGeom>
              <a:avLst/>
              <a:gdLst>
                <a:gd name="T0" fmla="*/ 0 w 933"/>
                <a:gd name="T1" fmla="*/ 0 h 742"/>
                <a:gd name="T2" fmla="*/ 0 w 933"/>
                <a:gd name="T3" fmla="*/ 0 h 742"/>
                <a:gd name="T4" fmla="*/ 0 w 933"/>
                <a:gd name="T5" fmla="*/ 0 h 742"/>
                <a:gd name="T6" fmla="*/ 0 w 933"/>
                <a:gd name="T7" fmla="*/ 0 h 742"/>
                <a:gd name="T8" fmla="*/ 0 w 933"/>
                <a:gd name="T9" fmla="*/ 0 h 742"/>
                <a:gd name="T10" fmla="*/ 0 w 933"/>
                <a:gd name="T11" fmla="*/ 0 h 742"/>
                <a:gd name="T12" fmla="*/ 0 w 933"/>
                <a:gd name="T13" fmla="*/ 0 h 742"/>
                <a:gd name="T14" fmla="*/ 0 w 933"/>
                <a:gd name="T15" fmla="*/ 0 h 742"/>
                <a:gd name="T16" fmla="*/ 0 w 933"/>
                <a:gd name="T17" fmla="*/ 0 h 742"/>
                <a:gd name="T18" fmla="*/ 0 w 933"/>
                <a:gd name="T19" fmla="*/ 0 h 742"/>
                <a:gd name="T20" fmla="*/ 0 w 933"/>
                <a:gd name="T21" fmla="*/ 0 h 742"/>
                <a:gd name="T22" fmla="*/ 0 w 933"/>
                <a:gd name="T23" fmla="*/ 0 h 742"/>
                <a:gd name="T24" fmla="*/ 0 w 933"/>
                <a:gd name="T25" fmla="*/ 0 h 742"/>
                <a:gd name="T26" fmla="*/ 0 w 933"/>
                <a:gd name="T27" fmla="*/ 0 h 742"/>
                <a:gd name="T28" fmla="*/ 0 w 933"/>
                <a:gd name="T29" fmla="*/ 0 h 742"/>
                <a:gd name="T30" fmla="*/ 0 w 933"/>
                <a:gd name="T31" fmla="*/ 0 h 742"/>
                <a:gd name="T32" fmla="*/ 0 w 933"/>
                <a:gd name="T33" fmla="*/ 0 h 742"/>
                <a:gd name="T34" fmla="*/ 0 w 933"/>
                <a:gd name="T35" fmla="*/ 0 h 742"/>
                <a:gd name="T36" fmla="*/ 0 w 933"/>
                <a:gd name="T37" fmla="*/ 0 h 742"/>
                <a:gd name="T38" fmla="*/ 0 w 933"/>
                <a:gd name="T39" fmla="*/ 0 h 742"/>
                <a:gd name="T40" fmla="*/ 0 w 933"/>
                <a:gd name="T41" fmla="*/ 0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62"/>
            <p:cNvSpPr>
              <a:spLocks noEditPoints="1"/>
            </p:cNvSpPr>
            <p:nvPr userDrawn="1"/>
          </p:nvSpPr>
          <p:spPr bwMode="gray">
            <a:xfrm>
              <a:off x="5069"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63"/>
            <p:cNvSpPr>
              <a:spLocks/>
            </p:cNvSpPr>
            <p:nvPr userDrawn="1"/>
          </p:nvSpPr>
          <p:spPr bwMode="gray">
            <a:xfrm>
              <a:off x="5113"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64"/>
            <p:cNvSpPr>
              <a:spLocks/>
            </p:cNvSpPr>
            <p:nvPr userDrawn="1"/>
          </p:nvSpPr>
          <p:spPr bwMode="gray">
            <a:xfrm>
              <a:off x="5138"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65"/>
            <p:cNvSpPr>
              <a:spLocks noEditPoints="1"/>
            </p:cNvSpPr>
            <p:nvPr userDrawn="1"/>
          </p:nvSpPr>
          <p:spPr bwMode="gray">
            <a:xfrm>
              <a:off x="516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66"/>
            <p:cNvSpPr>
              <a:spLocks/>
            </p:cNvSpPr>
            <p:nvPr userDrawn="1"/>
          </p:nvSpPr>
          <p:spPr bwMode="gray">
            <a:xfrm>
              <a:off x="5198" y="605"/>
              <a:ext cx="52" cy="41"/>
            </a:xfrm>
            <a:custGeom>
              <a:avLst/>
              <a:gdLst>
                <a:gd name="T0" fmla="*/ 0 w 929"/>
                <a:gd name="T1" fmla="*/ 0 h 722"/>
                <a:gd name="T2" fmla="*/ 0 w 929"/>
                <a:gd name="T3" fmla="*/ 0 h 722"/>
                <a:gd name="T4" fmla="*/ 0 w 929"/>
                <a:gd name="T5" fmla="*/ 0 h 722"/>
                <a:gd name="T6" fmla="*/ 0 w 929"/>
                <a:gd name="T7" fmla="*/ 0 h 722"/>
                <a:gd name="T8" fmla="*/ 0 w 929"/>
                <a:gd name="T9" fmla="*/ 0 h 722"/>
                <a:gd name="T10" fmla="*/ 0 w 929"/>
                <a:gd name="T11" fmla="*/ 0 h 722"/>
                <a:gd name="T12" fmla="*/ 0 w 929"/>
                <a:gd name="T13" fmla="*/ 0 h 722"/>
                <a:gd name="T14" fmla="*/ 0 w 929"/>
                <a:gd name="T15" fmla="*/ 0 h 722"/>
                <a:gd name="T16" fmla="*/ 0 w 929"/>
                <a:gd name="T17" fmla="*/ 0 h 722"/>
                <a:gd name="T18" fmla="*/ 0 w 929"/>
                <a:gd name="T19" fmla="*/ 0 h 722"/>
                <a:gd name="T20" fmla="*/ 0 w 929"/>
                <a:gd name="T21" fmla="*/ 0 h 722"/>
                <a:gd name="T22" fmla="*/ 0 w 929"/>
                <a:gd name="T23" fmla="*/ 0 h 722"/>
                <a:gd name="T24" fmla="*/ 0 w 929"/>
                <a:gd name="T25" fmla="*/ 0 h 722"/>
                <a:gd name="T26" fmla="*/ 0 w 929"/>
                <a:gd name="T27" fmla="*/ 0 h 722"/>
                <a:gd name="T28" fmla="*/ 0 w 929"/>
                <a:gd name="T29" fmla="*/ 0 h 722"/>
                <a:gd name="T30" fmla="*/ 0 w 929"/>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67"/>
            <p:cNvSpPr>
              <a:spLocks/>
            </p:cNvSpPr>
            <p:nvPr userDrawn="1"/>
          </p:nvSpPr>
          <p:spPr bwMode="gray">
            <a:xfrm>
              <a:off x="5270" y="605"/>
              <a:ext cx="52" cy="41"/>
            </a:xfrm>
            <a:custGeom>
              <a:avLst/>
              <a:gdLst>
                <a:gd name="T0" fmla="*/ 0 w 930"/>
                <a:gd name="T1" fmla="*/ 0 h 722"/>
                <a:gd name="T2" fmla="*/ 0 w 930"/>
                <a:gd name="T3" fmla="*/ 0 h 722"/>
                <a:gd name="T4" fmla="*/ 0 w 930"/>
                <a:gd name="T5" fmla="*/ 0 h 722"/>
                <a:gd name="T6" fmla="*/ 0 w 930"/>
                <a:gd name="T7" fmla="*/ 0 h 722"/>
                <a:gd name="T8" fmla="*/ 0 w 930"/>
                <a:gd name="T9" fmla="*/ 0 h 722"/>
                <a:gd name="T10" fmla="*/ 0 w 930"/>
                <a:gd name="T11" fmla="*/ 0 h 722"/>
                <a:gd name="T12" fmla="*/ 0 w 930"/>
                <a:gd name="T13" fmla="*/ 0 h 722"/>
                <a:gd name="T14" fmla="*/ 0 w 930"/>
                <a:gd name="T15" fmla="*/ 0 h 722"/>
                <a:gd name="T16" fmla="*/ 0 w 930"/>
                <a:gd name="T17" fmla="*/ 0 h 722"/>
                <a:gd name="T18" fmla="*/ 0 w 930"/>
                <a:gd name="T19" fmla="*/ 0 h 722"/>
                <a:gd name="T20" fmla="*/ 0 w 930"/>
                <a:gd name="T21" fmla="*/ 0 h 722"/>
                <a:gd name="T22" fmla="*/ 0 w 930"/>
                <a:gd name="T23" fmla="*/ 0 h 722"/>
                <a:gd name="T24" fmla="*/ 0 w 930"/>
                <a:gd name="T25" fmla="*/ 0 h 722"/>
                <a:gd name="T26" fmla="*/ 0 w 930"/>
                <a:gd name="T27" fmla="*/ 0 h 722"/>
                <a:gd name="T28" fmla="*/ 0 w 930"/>
                <a:gd name="T29" fmla="*/ 0 h 722"/>
                <a:gd name="T30" fmla="*/ 0 w 930"/>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68"/>
            <p:cNvSpPr>
              <a:spLocks noEditPoints="1"/>
            </p:cNvSpPr>
            <p:nvPr userDrawn="1"/>
          </p:nvSpPr>
          <p:spPr bwMode="gray">
            <a:xfrm>
              <a:off x="5329" y="591"/>
              <a:ext cx="9" cy="55"/>
            </a:xfrm>
            <a:custGeom>
              <a:avLst/>
              <a:gdLst>
                <a:gd name="T0" fmla="*/ 0 w 151"/>
                <a:gd name="T1" fmla="*/ 0 h 987"/>
                <a:gd name="T2" fmla="*/ 0 w 151"/>
                <a:gd name="T3" fmla="*/ 0 h 987"/>
                <a:gd name="T4" fmla="*/ 0 w 151"/>
                <a:gd name="T5" fmla="*/ 0 h 987"/>
                <a:gd name="T6" fmla="*/ 0 w 151"/>
                <a:gd name="T7" fmla="*/ 0 h 987"/>
                <a:gd name="T8" fmla="*/ 0 w 151"/>
                <a:gd name="T9" fmla="*/ 0 h 987"/>
                <a:gd name="T10" fmla="*/ 0 w 151"/>
                <a:gd name="T11" fmla="*/ 0 h 987"/>
                <a:gd name="T12" fmla="*/ 0 w 151"/>
                <a:gd name="T13" fmla="*/ 0 h 987"/>
                <a:gd name="T14" fmla="*/ 0 w 151"/>
                <a:gd name="T15" fmla="*/ 0 h 987"/>
                <a:gd name="T16" fmla="*/ 0 w 151"/>
                <a:gd name="T17" fmla="*/ 0 h 987"/>
                <a:gd name="T18" fmla="*/ 0 w 151"/>
                <a:gd name="T19" fmla="*/ 0 h 987"/>
                <a:gd name="T20" fmla="*/ 0 w 151"/>
                <a:gd name="T21" fmla="*/ 0 h 987"/>
                <a:gd name="T22" fmla="*/ 0 w 151"/>
                <a:gd name="T23" fmla="*/ 0 h 987"/>
                <a:gd name="T24" fmla="*/ 0 w 151"/>
                <a:gd name="T25" fmla="*/ 0 h 987"/>
                <a:gd name="T26" fmla="*/ 0 w 151"/>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69"/>
            <p:cNvSpPr>
              <a:spLocks/>
            </p:cNvSpPr>
            <p:nvPr userDrawn="1"/>
          </p:nvSpPr>
          <p:spPr bwMode="gray">
            <a:xfrm>
              <a:off x="5350"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70"/>
            <p:cNvSpPr>
              <a:spLocks/>
            </p:cNvSpPr>
            <p:nvPr userDrawn="1"/>
          </p:nvSpPr>
          <p:spPr bwMode="gray">
            <a:xfrm>
              <a:off x="5376" y="585"/>
              <a:ext cx="31"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72"/>
            <p:cNvSpPr>
              <a:spLocks noEditPoints="1"/>
            </p:cNvSpPr>
            <p:nvPr userDrawn="1"/>
          </p:nvSpPr>
          <p:spPr bwMode="gray">
            <a:xfrm>
              <a:off x="547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73"/>
            <p:cNvSpPr>
              <a:spLocks/>
            </p:cNvSpPr>
            <p:nvPr userDrawn="1"/>
          </p:nvSpPr>
          <p:spPr bwMode="gray">
            <a:xfrm>
              <a:off x="5514" y="605"/>
              <a:ext cx="29" cy="42"/>
            </a:xfrm>
            <a:custGeom>
              <a:avLst/>
              <a:gdLst>
                <a:gd name="T0" fmla="*/ 0 w 527"/>
                <a:gd name="T1" fmla="*/ 0 h 742"/>
                <a:gd name="T2" fmla="*/ 0 w 527"/>
                <a:gd name="T3" fmla="*/ 0 h 742"/>
                <a:gd name="T4" fmla="*/ 0 w 527"/>
                <a:gd name="T5" fmla="*/ 0 h 742"/>
                <a:gd name="T6" fmla="*/ 0 w 527"/>
                <a:gd name="T7" fmla="*/ 0 h 742"/>
                <a:gd name="T8" fmla="*/ 0 w 527"/>
                <a:gd name="T9" fmla="*/ 0 h 742"/>
                <a:gd name="T10" fmla="*/ 0 w 527"/>
                <a:gd name="T11" fmla="*/ 0 h 742"/>
                <a:gd name="T12" fmla="*/ 0 w 527"/>
                <a:gd name="T13" fmla="*/ 0 h 742"/>
                <a:gd name="T14" fmla="*/ 0 w 527"/>
                <a:gd name="T15" fmla="*/ 0 h 742"/>
                <a:gd name="T16" fmla="*/ 0 w 527"/>
                <a:gd name="T17" fmla="*/ 0 h 742"/>
                <a:gd name="T18" fmla="*/ 0 w 527"/>
                <a:gd name="T19" fmla="*/ 0 h 742"/>
                <a:gd name="T20" fmla="*/ 0 w 527"/>
                <a:gd name="T21" fmla="*/ 0 h 742"/>
                <a:gd name="T22" fmla="*/ 0 w 527"/>
                <a:gd name="T23" fmla="*/ 0 h 742"/>
                <a:gd name="T24" fmla="*/ 0 w 527"/>
                <a:gd name="T25" fmla="*/ 0 h 742"/>
                <a:gd name="T26" fmla="*/ 0 w 527"/>
                <a:gd name="T27" fmla="*/ 0 h 742"/>
                <a:gd name="T28" fmla="*/ 0 w 527"/>
                <a:gd name="T29" fmla="*/ 0 h 7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74"/>
            <p:cNvSpPr>
              <a:spLocks/>
            </p:cNvSpPr>
            <p:nvPr userDrawn="1"/>
          </p:nvSpPr>
          <p:spPr bwMode="gray">
            <a:xfrm>
              <a:off x="5115" y="216"/>
              <a:ext cx="132" cy="10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75"/>
            <p:cNvSpPr>
              <a:spLocks/>
            </p:cNvSpPr>
            <p:nvPr userDrawn="1"/>
          </p:nvSpPr>
          <p:spPr bwMode="gray">
            <a:xfrm>
              <a:off x="4899" y="327"/>
              <a:ext cx="91" cy="148"/>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76"/>
            <p:cNvSpPr>
              <a:spLocks/>
            </p:cNvSpPr>
            <p:nvPr userDrawn="1"/>
          </p:nvSpPr>
          <p:spPr bwMode="gray">
            <a:xfrm>
              <a:off x="5114" y="327"/>
              <a:ext cx="60" cy="207"/>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77"/>
            <p:cNvSpPr>
              <a:spLocks/>
            </p:cNvSpPr>
            <p:nvPr userDrawn="1"/>
          </p:nvSpPr>
          <p:spPr bwMode="gray">
            <a:xfrm>
              <a:off x="5180" y="327"/>
              <a:ext cx="47" cy="148"/>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78"/>
            <p:cNvSpPr>
              <a:spLocks/>
            </p:cNvSpPr>
            <p:nvPr userDrawn="1"/>
          </p:nvSpPr>
          <p:spPr bwMode="gray">
            <a:xfrm>
              <a:off x="5227" y="327"/>
              <a:ext cx="111" cy="148"/>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79"/>
            <p:cNvSpPr>
              <a:spLocks/>
            </p:cNvSpPr>
            <p:nvPr userDrawn="1"/>
          </p:nvSpPr>
          <p:spPr bwMode="gray">
            <a:xfrm>
              <a:off x="5429" y="327"/>
              <a:ext cx="124" cy="151"/>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80"/>
            <p:cNvSpPr>
              <a:spLocks/>
            </p:cNvSpPr>
            <p:nvPr userDrawn="1"/>
          </p:nvSpPr>
          <p:spPr bwMode="gray">
            <a:xfrm>
              <a:off x="4994" y="327"/>
              <a:ext cx="125" cy="151"/>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81"/>
            <p:cNvSpPr>
              <a:spLocks/>
            </p:cNvSpPr>
            <p:nvPr userDrawn="1"/>
          </p:nvSpPr>
          <p:spPr bwMode="gray">
            <a:xfrm>
              <a:off x="5333" y="324"/>
              <a:ext cx="95" cy="154"/>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dirty="0"/>
              <a:t>マスタ サブタイトルの書式設定</a:t>
            </a:r>
          </a:p>
        </p:txBody>
      </p:sp>
      <p:sp>
        <p:nvSpPr>
          <p:cNvPr id="36" name="Rectangle 47"/>
          <p:cNvSpPr>
            <a:spLocks noGrp="1" noChangeArrowheads="1"/>
          </p:cNvSpPr>
          <p:nvPr>
            <p:ph type="ftr" sz="quarter" idx="10"/>
          </p:nvPr>
        </p:nvSpPr>
        <p:spPr>
          <a:xfrm>
            <a:off x="4957763" y="6656388"/>
            <a:ext cx="4022725" cy="201612"/>
          </a:xfrm>
        </p:spPr>
        <p:txBody>
          <a:bodyPr/>
          <a:lstStyle>
            <a:lvl1pPr>
              <a:defRPr/>
            </a:lvl1pPr>
          </a:lstStyle>
          <a:p>
            <a:pPr>
              <a:defRPr/>
            </a:pPr>
            <a:r>
              <a:rPr lang="en-US" altLang="ja-JP"/>
              <a:t>Copyright 2014 FUJITSU LABORATORIES LTD.</a:t>
            </a:r>
            <a:endParaRPr lang="de-DE" altLang="ja-JP"/>
          </a:p>
        </p:txBody>
      </p:sp>
      <p:sp>
        <p:nvSpPr>
          <p:cNvPr id="37" name="スライド番号プレースホルダー 1"/>
          <p:cNvSpPr>
            <a:spLocks noGrp="1"/>
          </p:cNvSpPr>
          <p:nvPr>
            <p:ph type="sldNum" sz="quarter" idx="11"/>
          </p:nvPr>
        </p:nvSpPr>
        <p:spPr/>
        <p:txBody>
          <a:bodyPr/>
          <a:lstStyle>
            <a:lvl1pPr>
              <a:defRPr/>
            </a:lvl1pPr>
          </a:lstStyle>
          <a:p>
            <a:pPr>
              <a:defRPr/>
            </a:pPr>
            <a:fld id="{48633F76-A16F-4E85-8D6D-C16F87A340A8}" type="slidenum">
              <a:rPr lang="de-DE" altLang="ja-JP"/>
              <a:pPr>
                <a:defRPr/>
              </a:pPr>
              <a:t>‹#›</a:t>
            </a:fld>
            <a:endParaRPr lang="de-DE" altLang="ja-JP"/>
          </a:p>
        </p:txBody>
      </p:sp>
    </p:spTree>
    <p:extLst>
      <p:ext uri="{BB962C8B-B14F-4D97-AF65-F5344CB8AC3E}">
        <p14:creationId xmlns:p14="http://schemas.microsoft.com/office/powerpoint/2010/main" val="148176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3A0093BA-A930-4386-AF22-B3185C66E8BA}" type="slidenum">
              <a:rPr lang="de-DE" altLang="ja-JP"/>
              <a:pPr>
                <a:defRPr/>
              </a:pPr>
              <a:t>‹#›</a:t>
            </a:fld>
            <a:endParaRPr lang="de-DE" altLang="ja-JP"/>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37239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タイトル 7"/>
          <p:cNvSpPr>
            <a:spLocks noGrp="1"/>
          </p:cNvSpPr>
          <p:nvPr>
            <p:ph type="title"/>
          </p:nvPr>
        </p:nvSpPr>
        <p:spPr/>
        <p:txBody>
          <a:bodyPr/>
          <a:lstStyle/>
          <a:p>
            <a:r>
              <a:rPr lang="ja-JP" altLang="en-US" smtClean="0"/>
              <a:t>マスター タイトルの書式設定</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31EA8D0F-C1D7-4866-83A6-09F20B5A555A}" type="slidenum">
              <a:rPr lang="de-DE" altLang="ja-JP"/>
              <a:pPr>
                <a:defRPr/>
              </a:pPr>
              <a:t>‹#›</a:t>
            </a:fld>
            <a:endParaRPr lang="de-DE" altLang="ja-JP"/>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220690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7D0F6D07-95A4-477F-9F83-78F1E2D01EA5}" type="slidenum">
              <a:rPr lang="de-DE" altLang="ja-JP"/>
              <a:pPr>
                <a:defRPr/>
              </a:pPr>
              <a:t>‹#›</a:t>
            </a:fld>
            <a:endParaRPr lang="de-DE" altLang="ja-JP"/>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123893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Fujitsu Sans" panose="020B0404060202020204" pitchFamily="34" charset="0"/>
              </a:defRPr>
            </a:lvl1pPr>
          </a:lstStyle>
          <a:p>
            <a:r>
              <a:rPr lang="en-US" altLang="ja-JP" dirty="0" smtClean="0"/>
              <a:t>Test</a:t>
            </a:r>
            <a:endParaRPr lang="ja-JP" altLang="en-US" dirty="0"/>
          </a:p>
        </p:txBody>
      </p:sp>
      <p:sp>
        <p:nvSpPr>
          <p:cNvPr id="3" name="コンテンツ プレースホルダ 2"/>
          <p:cNvSpPr>
            <a:spLocks noGrp="1"/>
          </p:cNvSpPr>
          <p:nvPr>
            <p:ph idx="1" hasCustomPrompt="1"/>
          </p:nvPr>
        </p:nvSpPr>
        <p:spPr/>
        <p:txBody>
          <a:bodyPr/>
          <a:lstStyle>
            <a:lvl1pPr>
              <a:defRPr>
                <a:latin typeface="Fujitsu Sans" panose="020B0404060202020204" pitchFamily="34" charset="0"/>
              </a:defRPr>
            </a:lvl1pPr>
            <a:lvl2pPr>
              <a:defRPr>
                <a:latin typeface="Fujitsu Sans" panose="020B0404060202020204" pitchFamily="34" charset="0"/>
              </a:defRPr>
            </a:lvl2pPr>
            <a:lvl3pPr>
              <a:defRPr>
                <a:latin typeface="Fujitsu Sans" panose="020B0404060202020204" pitchFamily="34" charset="0"/>
              </a:defRPr>
            </a:lvl3pPr>
            <a:lvl4pPr>
              <a:defRPr>
                <a:latin typeface="Fujitsu Sans" panose="020B0404060202020204" pitchFamily="34" charset="0"/>
              </a:defRPr>
            </a:lvl4pPr>
            <a:lvl5pPr>
              <a:defRPr>
                <a:latin typeface="Fujitsu Sans" panose="020B0404060202020204"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r>
              <a:rPr lang="en-US" altLang="ja-JP" dirty="0" err="1" smtClean="0"/>
              <a:t>aaa</a:t>
            </a:r>
            <a:endParaRPr lang="ja-JP" altLang="en-US" dirty="0" smtClean="0"/>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p:txBody>
          <a:bodyPr/>
          <a:lstStyle>
            <a:lvl1pPr>
              <a:defRPr>
                <a:latin typeface="Fujitsu Sans" panose="020B0404060202020204" pitchFamily="34" charset="0"/>
              </a:defRPr>
            </a:lvl1pPr>
          </a:lstStyle>
          <a:p>
            <a:pPr>
              <a:defRPr/>
            </a:pPr>
            <a:r>
              <a:rPr lang="en-US" altLang="ja-JP" smtClean="0"/>
              <a:t>Copyright 2014 FUJITSU LABORATORIES LTD.</a:t>
            </a:r>
            <a:endParaRPr lang="de-DE" altLang="ja-JP" dirty="0"/>
          </a:p>
        </p:txBody>
      </p:sp>
      <p:sp>
        <p:nvSpPr>
          <p:cNvPr id="5" name="Rectangle 6"/>
          <p:cNvSpPr>
            <a:spLocks noGrp="1" noChangeArrowheads="1"/>
          </p:cNvSpPr>
          <p:nvPr>
            <p:ph type="sldNum" sz="quarter" idx="11"/>
          </p:nvPr>
        </p:nvSpPr>
        <p:spPr/>
        <p:txBody>
          <a:bodyPr/>
          <a:lstStyle>
            <a:lvl1pPr>
              <a:defRPr>
                <a:latin typeface="Fujitsu Sans" panose="020B0404060202020204" pitchFamily="34" charset="0"/>
              </a:defRPr>
            </a:lvl1pPr>
          </a:lstStyle>
          <a:p>
            <a:pPr>
              <a:defRPr/>
            </a:pPr>
            <a:fld id="{53CDC24C-5E91-4AB5-92D9-0C5B12118BC6}" type="slidenum">
              <a:rPr lang="ja-JP" altLang="de-DE" smtClean="0"/>
              <a:pPr>
                <a:defRPr/>
              </a:pPr>
              <a:t>‹#›</a:t>
            </a:fld>
            <a:endParaRPr lang="de-DE" altLang="ja-JP"/>
          </a:p>
        </p:txBody>
      </p:sp>
    </p:spTree>
    <p:extLst>
      <p:ext uri="{BB962C8B-B14F-4D97-AF65-F5344CB8AC3E}">
        <p14:creationId xmlns:p14="http://schemas.microsoft.com/office/powerpoint/2010/main" val="182003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pic>
        <p:nvPicPr>
          <p:cNvPr id="4" name="Picture 45" descr="TitleRed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gray">
          <a:xfrm>
            <a:off x="341313" y="6700838"/>
            <a:ext cx="183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hangingPunct="1">
              <a:spcBef>
                <a:spcPct val="50000"/>
              </a:spcBef>
              <a:defRPr/>
            </a:pPr>
            <a:r>
              <a:rPr kumimoji="0" lang="en-US" altLang="ja-JP" sz="1000" b="1" smtClean="0">
                <a:solidFill>
                  <a:schemeClr val="tx1"/>
                </a:solidFill>
                <a:latin typeface="Arial" charset="0"/>
              </a:rPr>
              <a:t> </a:t>
            </a:r>
          </a:p>
        </p:txBody>
      </p:sp>
      <p:grpSp>
        <p:nvGrpSpPr>
          <p:cNvPr id="6" name="Group 48"/>
          <p:cNvGrpSpPr>
            <a:grpSpLocks noChangeAspect="1"/>
          </p:cNvGrpSpPr>
          <p:nvPr userDrawn="1"/>
        </p:nvGrpSpPr>
        <p:grpSpPr bwMode="auto">
          <a:xfrm>
            <a:off x="7308850" y="185738"/>
            <a:ext cx="1647825" cy="920750"/>
            <a:chOff x="4604" y="117"/>
            <a:chExt cx="1038" cy="580"/>
          </a:xfrm>
        </p:grpSpPr>
        <p:sp>
          <p:nvSpPr>
            <p:cNvPr id="7" name="AutoShape 47"/>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 name="Freeform 49"/>
            <p:cNvSpPr>
              <a:spLocks/>
            </p:cNvSpPr>
            <p:nvPr userDrawn="1"/>
          </p:nvSpPr>
          <p:spPr bwMode="gray">
            <a:xfrm>
              <a:off x="4655" y="604"/>
              <a:ext cx="26" cy="43"/>
            </a:xfrm>
            <a:custGeom>
              <a:avLst/>
              <a:gdLst>
                <a:gd name="T0" fmla="*/ 0 w 463"/>
                <a:gd name="T1" fmla="*/ 0 h 762"/>
                <a:gd name="T2" fmla="*/ 0 w 463"/>
                <a:gd name="T3" fmla="*/ 0 h 762"/>
                <a:gd name="T4" fmla="*/ 0 w 463"/>
                <a:gd name="T5" fmla="*/ 0 h 762"/>
                <a:gd name="T6" fmla="*/ 0 w 463"/>
                <a:gd name="T7" fmla="*/ 0 h 762"/>
                <a:gd name="T8" fmla="*/ 0 w 463"/>
                <a:gd name="T9" fmla="*/ 0 h 762"/>
                <a:gd name="T10" fmla="*/ 0 w 463"/>
                <a:gd name="T11" fmla="*/ 0 h 762"/>
                <a:gd name="T12" fmla="*/ 0 w 463"/>
                <a:gd name="T13" fmla="*/ 0 h 762"/>
                <a:gd name="T14" fmla="*/ 0 w 463"/>
                <a:gd name="T15" fmla="*/ 0 h 762"/>
                <a:gd name="T16" fmla="*/ 0 w 463"/>
                <a:gd name="T17" fmla="*/ 0 h 762"/>
                <a:gd name="T18" fmla="*/ 0 w 463"/>
                <a:gd name="T19" fmla="*/ 0 h 762"/>
                <a:gd name="T20" fmla="*/ 0 w 463"/>
                <a:gd name="T21" fmla="*/ 0 h 762"/>
                <a:gd name="T22" fmla="*/ 0 w 463"/>
                <a:gd name="T23" fmla="*/ 0 h 762"/>
                <a:gd name="T24" fmla="*/ 0 w 463"/>
                <a:gd name="T25" fmla="*/ 0 h 762"/>
                <a:gd name="T26" fmla="*/ 0 w 463"/>
                <a:gd name="T27" fmla="*/ 0 h 762"/>
                <a:gd name="T28" fmla="*/ 0 w 463"/>
                <a:gd name="T29" fmla="*/ 0 h 762"/>
                <a:gd name="T30" fmla="*/ 0 w 463"/>
                <a:gd name="T31" fmla="*/ 0 h 762"/>
                <a:gd name="T32" fmla="*/ 0 w 463"/>
                <a:gd name="T33" fmla="*/ 0 h 762"/>
                <a:gd name="T34" fmla="*/ 0 w 463"/>
                <a:gd name="T35" fmla="*/ 0 h 762"/>
                <a:gd name="T36" fmla="*/ 0 w 463"/>
                <a:gd name="T37" fmla="*/ 0 h 762"/>
                <a:gd name="T38" fmla="*/ 0 w 463"/>
                <a:gd name="T39" fmla="*/ 0 h 762"/>
                <a:gd name="T40" fmla="*/ 0 w 463"/>
                <a:gd name="T41" fmla="*/ 0 h 762"/>
                <a:gd name="T42" fmla="*/ 0 w 463"/>
                <a:gd name="T43" fmla="*/ 0 h 762"/>
                <a:gd name="T44" fmla="*/ 0 w 463"/>
                <a:gd name="T45" fmla="*/ 0 h 7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50"/>
            <p:cNvSpPr>
              <a:spLocks/>
            </p:cNvSpPr>
            <p:nvPr userDrawn="1"/>
          </p:nvSpPr>
          <p:spPr bwMode="gray">
            <a:xfrm>
              <a:off x="4691" y="585"/>
              <a:ext cx="30"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51"/>
            <p:cNvSpPr>
              <a:spLocks noEditPoints="1"/>
            </p:cNvSpPr>
            <p:nvPr userDrawn="1"/>
          </p:nvSpPr>
          <p:spPr bwMode="gray">
            <a:xfrm>
              <a:off x="4730" y="604"/>
              <a:ext cx="32" cy="43"/>
            </a:xfrm>
            <a:custGeom>
              <a:avLst/>
              <a:gdLst>
                <a:gd name="T0" fmla="*/ 0 w 561"/>
                <a:gd name="T1" fmla="*/ 0 h 762"/>
                <a:gd name="T2" fmla="*/ 0 w 561"/>
                <a:gd name="T3" fmla="*/ 0 h 762"/>
                <a:gd name="T4" fmla="*/ 0 w 561"/>
                <a:gd name="T5" fmla="*/ 0 h 762"/>
                <a:gd name="T6" fmla="*/ 0 w 561"/>
                <a:gd name="T7" fmla="*/ 0 h 762"/>
                <a:gd name="T8" fmla="*/ 0 w 561"/>
                <a:gd name="T9" fmla="*/ 0 h 762"/>
                <a:gd name="T10" fmla="*/ 0 w 561"/>
                <a:gd name="T11" fmla="*/ 0 h 762"/>
                <a:gd name="T12" fmla="*/ 0 w 561"/>
                <a:gd name="T13" fmla="*/ 0 h 762"/>
                <a:gd name="T14" fmla="*/ 0 w 561"/>
                <a:gd name="T15" fmla="*/ 0 h 762"/>
                <a:gd name="T16" fmla="*/ 0 w 561"/>
                <a:gd name="T17" fmla="*/ 0 h 762"/>
                <a:gd name="T18" fmla="*/ 0 w 561"/>
                <a:gd name="T19" fmla="*/ 0 h 762"/>
                <a:gd name="T20" fmla="*/ 0 w 561"/>
                <a:gd name="T21" fmla="*/ 0 h 762"/>
                <a:gd name="T22" fmla="*/ 0 w 561"/>
                <a:gd name="T23" fmla="*/ 0 h 762"/>
                <a:gd name="T24" fmla="*/ 0 w 561"/>
                <a:gd name="T25" fmla="*/ 0 h 762"/>
                <a:gd name="T26" fmla="*/ 0 w 561"/>
                <a:gd name="T27" fmla="*/ 0 h 762"/>
                <a:gd name="T28" fmla="*/ 0 w 561"/>
                <a:gd name="T29" fmla="*/ 0 h 762"/>
                <a:gd name="T30" fmla="*/ 0 w 561"/>
                <a:gd name="T31" fmla="*/ 0 h 762"/>
                <a:gd name="T32" fmla="*/ 0 w 561"/>
                <a:gd name="T33" fmla="*/ 0 h 762"/>
                <a:gd name="T34" fmla="*/ 0 w 561"/>
                <a:gd name="T35" fmla="*/ 0 h 762"/>
                <a:gd name="T36" fmla="*/ 0 w 561"/>
                <a:gd name="T37" fmla="*/ 0 h 762"/>
                <a:gd name="T38" fmla="*/ 0 w 561"/>
                <a:gd name="T39" fmla="*/ 0 h 762"/>
                <a:gd name="T40" fmla="*/ 0 w 561"/>
                <a:gd name="T41" fmla="*/ 0 h 762"/>
                <a:gd name="T42" fmla="*/ 0 w 561"/>
                <a:gd name="T43" fmla="*/ 0 h 762"/>
                <a:gd name="T44" fmla="*/ 0 w 561"/>
                <a:gd name="T45" fmla="*/ 0 h 762"/>
                <a:gd name="T46" fmla="*/ 0 w 561"/>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52"/>
            <p:cNvSpPr>
              <a:spLocks noEditPoints="1"/>
            </p:cNvSpPr>
            <p:nvPr userDrawn="1"/>
          </p:nvSpPr>
          <p:spPr bwMode="gray">
            <a:xfrm>
              <a:off x="4774" y="604"/>
              <a:ext cx="32" cy="61"/>
            </a:xfrm>
            <a:custGeom>
              <a:avLst/>
              <a:gdLst>
                <a:gd name="T0" fmla="*/ 0 w 567"/>
                <a:gd name="T1" fmla="*/ 0 h 1087"/>
                <a:gd name="T2" fmla="*/ 0 w 567"/>
                <a:gd name="T3" fmla="*/ 0 h 1087"/>
                <a:gd name="T4" fmla="*/ 0 w 567"/>
                <a:gd name="T5" fmla="*/ 0 h 1087"/>
                <a:gd name="T6" fmla="*/ 0 w 567"/>
                <a:gd name="T7" fmla="*/ 0 h 1087"/>
                <a:gd name="T8" fmla="*/ 0 w 567"/>
                <a:gd name="T9" fmla="*/ 0 h 1087"/>
                <a:gd name="T10" fmla="*/ 0 w 567"/>
                <a:gd name="T11" fmla="*/ 0 h 1087"/>
                <a:gd name="T12" fmla="*/ 0 w 567"/>
                <a:gd name="T13" fmla="*/ 0 h 1087"/>
                <a:gd name="T14" fmla="*/ 0 w 567"/>
                <a:gd name="T15" fmla="*/ 0 h 1087"/>
                <a:gd name="T16" fmla="*/ 0 w 567"/>
                <a:gd name="T17" fmla="*/ 0 h 1087"/>
                <a:gd name="T18" fmla="*/ 0 w 567"/>
                <a:gd name="T19" fmla="*/ 0 h 1087"/>
                <a:gd name="T20" fmla="*/ 0 w 567"/>
                <a:gd name="T21" fmla="*/ 0 h 1087"/>
                <a:gd name="T22" fmla="*/ 0 w 567"/>
                <a:gd name="T23" fmla="*/ 0 h 1087"/>
                <a:gd name="T24" fmla="*/ 0 w 567"/>
                <a:gd name="T25" fmla="*/ 0 h 1087"/>
                <a:gd name="T26" fmla="*/ 0 w 567"/>
                <a:gd name="T27" fmla="*/ 0 h 1087"/>
                <a:gd name="T28" fmla="*/ 0 w 567"/>
                <a:gd name="T29" fmla="*/ 0 h 1087"/>
                <a:gd name="T30" fmla="*/ 0 w 567"/>
                <a:gd name="T31" fmla="*/ 0 h 1087"/>
                <a:gd name="T32" fmla="*/ 0 w 567"/>
                <a:gd name="T33" fmla="*/ 0 h 1087"/>
                <a:gd name="T34" fmla="*/ 0 w 567"/>
                <a:gd name="T35" fmla="*/ 0 h 1087"/>
                <a:gd name="T36" fmla="*/ 0 w 567"/>
                <a:gd name="T37" fmla="*/ 0 h 10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53"/>
            <p:cNvSpPr>
              <a:spLocks noEditPoints="1"/>
            </p:cNvSpPr>
            <p:nvPr userDrawn="1"/>
          </p:nvSpPr>
          <p:spPr bwMode="gray">
            <a:xfrm>
              <a:off x="4815" y="591"/>
              <a:ext cx="9" cy="55"/>
            </a:xfrm>
            <a:custGeom>
              <a:avLst/>
              <a:gdLst>
                <a:gd name="T0" fmla="*/ 0 w 150"/>
                <a:gd name="T1" fmla="*/ 0 h 987"/>
                <a:gd name="T2" fmla="*/ 0 w 150"/>
                <a:gd name="T3" fmla="*/ 0 h 987"/>
                <a:gd name="T4" fmla="*/ 0 w 150"/>
                <a:gd name="T5" fmla="*/ 0 h 987"/>
                <a:gd name="T6" fmla="*/ 0 w 150"/>
                <a:gd name="T7" fmla="*/ 0 h 987"/>
                <a:gd name="T8" fmla="*/ 0 w 150"/>
                <a:gd name="T9" fmla="*/ 0 h 987"/>
                <a:gd name="T10" fmla="*/ 0 w 150"/>
                <a:gd name="T11" fmla="*/ 0 h 987"/>
                <a:gd name="T12" fmla="*/ 0 w 150"/>
                <a:gd name="T13" fmla="*/ 0 h 987"/>
                <a:gd name="T14" fmla="*/ 0 w 150"/>
                <a:gd name="T15" fmla="*/ 0 h 987"/>
                <a:gd name="T16" fmla="*/ 0 w 150"/>
                <a:gd name="T17" fmla="*/ 0 h 987"/>
                <a:gd name="T18" fmla="*/ 0 w 150"/>
                <a:gd name="T19" fmla="*/ 0 h 987"/>
                <a:gd name="T20" fmla="*/ 0 w 150"/>
                <a:gd name="T21" fmla="*/ 0 h 987"/>
                <a:gd name="T22" fmla="*/ 0 w 150"/>
                <a:gd name="T23" fmla="*/ 0 h 987"/>
                <a:gd name="T24" fmla="*/ 0 w 150"/>
                <a:gd name="T25" fmla="*/ 0 h 987"/>
                <a:gd name="T26" fmla="*/ 0 w 150"/>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54"/>
            <p:cNvSpPr>
              <a:spLocks/>
            </p:cNvSpPr>
            <p:nvPr userDrawn="1"/>
          </p:nvSpPr>
          <p:spPr bwMode="gray">
            <a:xfrm>
              <a:off x="4836" y="604"/>
              <a:ext cx="31" cy="42"/>
            </a:xfrm>
            <a:custGeom>
              <a:avLst/>
              <a:gdLst>
                <a:gd name="T0" fmla="*/ 0 w 548"/>
                <a:gd name="T1" fmla="*/ 0 h 742"/>
                <a:gd name="T2" fmla="*/ 0 w 548"/>
                <a:gd name="T3" fmla="*/ 0 h 742"/>
                <a:gd name="T4" fmla="*/ 0 w 548"/>
                <a:gd name="T5" fmla="*/ 0 h 742"/>
                <a:gd name="T6" fmla="*/ 0 w 548"/>
                <a:gd name="T7" fmla="*/ 0 h 742"/>
                <a:gd name="T8" fmla="*/ 0 w 548"/>
                <a:gd name="T9" fmla="*/ 0 h 742"/>
                <a:gd name="T10" fmla="*/ 0 w 548"/>
                <a:gd name="T11" fmla="*/ 0 h 742"/>
                <a:gd name="T12" fmla="*/ 0 w 548"/>
                <a:gd name="T13" fmla="*/ 0 h 742"/>
                <a:gd name="T14" fmla="*/ 0 w 548"/>
                <a:gd name="T15" fmla="*/ 0 h 742"/>
                <a:gd name="T16" fmla="*/ 0 w 548"/>
                <a:gd name="T17" fmla="*/ 0 h 742"/>
                <a:gd name="T18" fmla="*/ 0 w 548"/>
                <a:gd name="T19" fmla="*/ 0 h 742"/>
                <a:gd name="T20" fmla="*/ 0 w 548"/>
                <a:gd name="T21" fmla="*/ 0 h 742"/>
                <a:gd name="T22" fmla="*/ 0 w 548"/>
                <a:gd name="T23" fmla="*/ 0 h 742"/>
                <a:gd name="T24" fmla="*/ 0 w 548"/>
                <a:gd name="T25" fmla="*/ 0 h 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55"/>
            <p:cNvSpPr>
              <a:spLocks noEditPoints="1"/>
            </p:cNvSpPr>
            <p:nvPr userDrawn="1"/>
          </p:nvSpPr>
          <p:spPr bwMode="gray">
            <a:xfrm>
              <a:off x="4876" y="604"/>
              <a:ext cx="32" cy="62"/>
            </a:xfrm>
            <a:custGeom>
              <a:avLst/>
              <a:gdLst>
                <a:gd name="T0" fmla="*/ 0 w 569"/>
                <a:gd name="T1" fmla="*/ 0 h 1098"/>
                <a:gd name="T2" fmla="*/ 0 w 569"/>
                <a:gd name="T3" fmla="*/ 0 h 1098"/>
                <a:gd name="T4" fmla="*/ 0 w 569"/>
                <a:gd name="T5" fmla="*/ 0 h 1098"/>
                <a:gd name="T6" fmla="*/ 0 w 569"/>
                <a:gd name="T7" fmla="*/ 0 h 1098"/>
                <a:gd name="T8" fmla="*/ 0 w 569"/>
                <a:gd name="T9" fmla="*/ 0 h 1098"/>
                <a:gd name="T10" fmla="*/ 0 w 569"/>
                <a:gd name="T11" fmla="*/ 0 h 1098"/>
                <a:gd name="T12" fmla="*/ 0 w 569"/>
                <a:gd name="T13" fmla="*/ 0 h 1098"/>
                <a:gd name="T14" fmla="*/ 0 w 569"/>
                <a:gd name="T15" fmla="*/ 0 h 1098"/>
                <a:gd name="T16" fmla="*/ 0 w 569"/>
                <a:gd name="T17" fmla="*/ 0 h 1098"/>
                <a:gd name="T18" fmla="*/ 0 w 569"/>
                <a:gd name="T19" fmla="*/ 0 h 1098"/>
                <a:gd name="T20" fmla="*/ 0 w 569"/>
                <a:gd name="T21" fmla="*/ 0 h 1098"/>
                <a:gd name="T22" fmla="*/ 0 w 569"/>
                <a:gd name="T23" fmla="*/ 0 h 1098"/>
                <a:gd name="T24" fmla="*/ 0 w 569"/>
                <a:gd name="T25" fmla="*/ 0 h 1098"/>
                <a:gd name="T26" fmla="*/ 0 w 569"/>
                <a:gd name="T27" fmla="*/ 0 h 1098"/>
                <a:gd name="T28" fmla="*/ 0 w 569"/>
                <a:gd name="T29" fmla="*/ 0 h 1098"/>
                <a:gd name="T30" fmla="*/ 0 w 569"/>
                <a:gd name="T31" fmla="*/ 0 h 1098"/>
                <a:gd name="T32" fmla="*/ 0 w 569"/>
                <a:gd name="T33" fmla="*/ 0 h 1098"/>
                <a:gd name="T34" fmla="*/ 0 w 569"/>
                <a:gd name="T35" fmla="*/ 0 h 1098"/>
                <a:gd name="T36" fmla="*/ 0 w 569"/>
                <a:gd name="T37" fmla="*/ 0 h 1098"/>
                <a:gd name="T38" fmla="*/ 0 w 569"/>
                <a:gd name="T39" fmla="*/ 0 h 1098"/>
                <a:gd name="T40" fmla="*/ 0 w 569"/>
                <a:gd name="T41" fmla="*/ 0 h 1098"/>
                <a:gd name="T42" fmla="*/ 0 w 569"/>
                <a:gd name="T43" fmla="*/ 0 h 1098"/>
                <a:gd name="T44" fmla="*/ 0 w 569"/>
                <a:gd name="T45" fmla="*/ 0 h 1098"/>
                <a:gd name="T46" fmla="*/ 0 w 569"/>
                <a:gd name="T47" fmla="*/ 0 h 1098"/>
                <a:gd name="T48" fmla="*/ 0 w 569"/>
                <a:gd name="T49" fmla="*/ 0 h 1098"/>
                <a:gd name="T50" fmla="*/ 0 w 569"/>
                <a:gd name="T51" fmla="*/ 0 h 1098"/>
                <a:gd name="T52" fmla="*/ 0 w 569"/>
                <a:gd name="T53" fmla="*/ 0 h 1098"/>
                <a:gd name="T54" fmla="*/ 0 w 569"/>
                <a:gd name="T55" fmla="*/ 0 h 1098"/>
                <a:gd name="T56" fmla="*/ 0 w 569"/>
                <a:gd name="T57" fmla="*/ 0 h 1098"/>
                <a:gd name="T58" fmla="*/ 0 w 569"/>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56"/>
            <p:cNvSpPr>
              <a:spLocks/>
            </p:cNvSpPr>
            <p:nvPr userDrawn="1"/>
          </p:nvSpPr>
          <p:spPr bwMode="gray">
            <a:xfrm>
              <a:off x="4939"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57"/>
            <p:cNvSpPr>
              <a:spLocks noEditPoints="1"/>
            </p:cNvSpPr>
            <p:nvPr userDrawn="1"/>
          </p:nvSpPr>
          <p:spPr bwMode="gray">
            <a:xfrm>
              <a:off x="4963"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58"/>
            <p:cNvSpPr>
              <a:spLocks/>
            </p:cNvSpPr>
            <p:nvPr userDrawn="1"/>
          </p:nvSpPr>
          <p:spPr bwMode="gray">
            <a:xfrm>
              <a:off x="5007" y="604"/>
              <a:ext cx="52" cy="42"/>
            </a:xfrm>
            <a:custGeom>
              <a:avLst/>
              <a:gdLst>
                <a:gd name="T0" fmla="*/ 0 w 933"/>
                <a:gd name="T1" fmla="*/ 0 h 742"/>
                <a:gd name="T2" fmla="*/ 0 w 933"/>
                <a:gd name="T3" fmla="*/ 0 h 742"/>
                <a:gd name="T4" fmla="*/ 0 w 933"/>
                <a:gd name="T5" fmla="*/ 0 h 742"/>
                <a:gd name="T6" fmla="*/ 0 w 933"/>
                <a:gd name="T7" fmla="*/ 0 h 742"/>
                <a:gd name="T8" fmla="*/ 0 w 933"/>
                <a:gd name="T9" fmla="*/ 0 h 742"/>
                <a:gd name="T10" fmla="*/ 0 w 933"/>
                <a:gd name="T11" fmla="*/ 0 h 742"/>
                <a:gd name="T12" fmla="*/ 0 w 933"/>
                <a:gd name="T13" fmla="*/ 0 h 742"/>
                <a:gd name="T14" fmla="*/ 0 w 933"/>
                <a:gd name="T15" fmla="*/ 0 h 742"/>
                <a:gd name="T16" fmla="*/ 0 w 933"/>
                <a:gd name="T17" fmla="*/ 0 h 742"/>
                <a:gd name="T18" fmla="*/ 0 w 933"/>
                <a:gd name="T19" fmla="*/ 0 h 742"/>
                <a:gd name="T20" fmla="*/ 0 w 933"/>
                <a:gd name="T21" fmla="*/ 0 h 742"/>
                <a:gd name="T22" fmla="*/ 0 w 933"/>
                <a:gd name="T23" fmla="*/ 0 h 742"/>
                <a:gd name="T24" fmla="*/ 0 w 933"/>
                <a:gd name="T25" fmla="*/ 0 h 742"/>
                <a:gd name="T26" fmla="*/ 0 w 933"/>
                <a:gd name="T27" fmla="*/ 0 h 742"/>
                <a:gd name="T28" fmla="*/ 0 w 933"/>
                <a:gd name="T29" fmla="*/ 0 h 742"/>
                <a:gd name="T30" fmla="*/ 0 w 933"/>
                <a:gd name="T31" fmla="*/ 0 h 742"/>
                <a:gd name="T32" fmla="*/ 0 w 933"/>
                <a:gd name="T33" fmla="*/ 0 h 742"/>
                <a:gd name="T34" fmla="*/ 0 w 933"/>
                <a:gd name="T35" fmla="*/ 0 h 742"/>
                <a:gd name="T36" fmla="*/ 0 w 933"/>
                <a:gd name="T37" fmla="*/ 0 h 742"/>
                <a:gd name="T38" fmla="*/ 0 w 933"/>
                <a:gd name="T39" fmla="*/ 0 h 742"/>
                <a:gd name="T40" fmla="*/ 0 w 933"/>
                <a:gd name="T41" fmla="*/ 0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59"/>
            <p:cNvSpPr>
              <a:spLocks noEditPoints="1"/>
            </p:cNvSpPr>
            <p:nvPr userDrawn="1"/>
          </p:nvSpPr>
          <p:spPr bwMode="gray">
            <a:xfrm>
              <a:off x="5069"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60"/>
            <p:cNvSpPr>
              <a:spLocks/>
            </p:cNvSpPr>
            <p:nvPr userDrawn="1"/>
          </p:nvSpPr>
          <p:spPr bwMode="gray">
            <a:xfrm>
              <a:off x="5113"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61"/>
            <p:cNvSpPr>
              <a:spLocks/>
            </p:cNvSpPr>
            <p:nvPr userDrawn="1"/>
          </p:nvSpPr>
          <p:spPr bwMode="gray">
            <a:xfrm>
              <a:off x="5138"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62"/>
            <p:cNvSpPr>
              <a:spLocks noEditPoints="1"/>
            </p:cNvSpPr>
            <p:nvPr userDrawn="1"/>
          </p:nvSpPr>
          <p:spPr bwMode="gray">
            <a:xfrm>
              <a:off x="516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63"/>
            <p:cNvSpPr>
              <a:spLocks/>
            </p:cNvSpPr>
            <p:nvPr userDrawn="1"/>
          </p:nvSpPr>
          <p:spPr bwMode="gray">
            <a:xfrm>
              <a:off x="5198" y="605"/>
              <a:ext cx="52" cy="41"/>
            </a:xfrm>
            <a:custGeom>
              <a:avLst/>
              <a:gdLst>
                <a:gd name="T0" fmla="*/ 0 w 929"/>
                <a:gd name="T1" fmla="*/ 0 h 722"/>
                <a:gd name="T2" fmla="*/ 0 w 929"/>
                <a:gd name="T3" fmla="*/ 0 h 722"/>
                <a:gd name="T4" fmla="*/ 0 w 929"/>
                <a:gd name="T5" fmla="*/ 0 h 722"/>
                <a:gd name="T6" fmla="*/ 0 w 929"/>
                <a:gd name="T7" fmla="*/ 0 h 722"/>
                <a:gd name="T8" fmla="*/ 0 w 929"/>
                <a:gd name="T9" fmla="*/ 0 h 722"/>
                <a:gd name="T10" fmla="*/ 0 w 929"/>
                <a:gd name="T11" fmla="*/ 0 h 722"/>
                <a:gd name="T12" fmla="*/ 0 w 929"/>
                <a:gd name="T13" fmla="*/ 0 h 722"/>
                <a:gd name="T14" fmla="*/ 0 w 929"/>
                <a:gd name="T15" fmla="*/ 0 h 722"/>
                <a:gd name="T16" fmla="*/ 0 w 929"/>
                <a:gd name="T17" fmla="*/ 0 h 722"/>
                <a:gd name="T18" fmla="*/ 0 w 929"/>
                <a:gd name="T19" fmla="*/ 0 h 722"/>
                <a:gd name="T20" fmla="*/ 0 w 929"/>
                <a:gd name="T21" fmla="*/ 0 h 722"/>
                <a:gd name="T22" fmla="*/ 0 w 929"/>
                <a:gd name="T23" fmla="*/ 0 h 722"/>
                <a:gd name="T24" fmla="*/ 0 w 929"/>
                <a:gd name="T25" fmla="*/ 0 h 722"/>
                <a:gd name="T26" fmla="*/ 0 w 929"/>
                <a:gd name="T27" fmla="*/ 0 h 722"/>
                <a:gd name="T28" fmla="*/ 0 w 929"/>
                <a:gd name="T29" fmla="*/ 0 h 722"/>
                <a:gd name="T30" fmla="*/ 0 w 929"/>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64"/>
            <p:cNvSpPr>
              <a:spLocks/>
            </p:cNvSpPr>
            <p:nvPr userDrawn="1"/>
          </p:nvSpPr>
          <p:spPr bwMode="gray">
            <a:xfrm>
              <a:off x="5270" y="605"/>
              <a:ext cx="52" cy="41"/>
            </a:xfrm>
            <a:custGeom>
              <a:avLst/>
              <a:gdLst>
                <a:gd name="T0" fmla="*/ 0 w 930"/>
                <a:gd name="T1" fmla="*/ 0 h 722"/>
                <a:gd name="T2" fmla="*/ 0 w 930"/>
                <a:gd name="T3" fmla="*/ 0 h 722"/>
                <a:gd name="T4" fmla="*/ 0 w 930"/>
                <a:gd name="T5" fmla="*/ 0 h 722"/>
                <a:gd name="T6" fmla="*/ 0 w 930"/>
                <a:gd name="T7" fmla="*/ 0 h 722"/>
                <a:gd name="T8" fmla="*/ 0 w 930"/>
                <a:gd name="T9" fmla="*/ 0 h 722"/>
                <a:gd name="T10" fmla="*/ 0 w 930"/>
                <a:gd name="T11" fmla="*/ 0 h 722"/>
                <a:gd name="T12" fmla="*/ 0 w 930"/>
                <a:gd name="T13" fmla="*/ 0 h 722"/>
                <a:gd name="T14" fmla="*/ 0 w 930"/>
                <a:gd name="T15" fmla="*/ 0 h 722"/>
                <a:gd name="T16" fmla="*/ 0 w 930"/>
                <a:gd name="T17" fmla="*/ 0 h 722"/>
                <a:gd name="T18" fmla="*/ 0 w 930"/>
                <a:gd name="T19" fmla="*/ 0 h 722"/>
                <a:gd name="T20" fmla="*/ 0 w 930"/>
                <a:gd name="T21" fmla="*/ 0 h 722"/>
                <a:gd name="T22" fmla="*/ 0 w 930"/>
                <a:gd name="T23" fmla="*/ 0 h 722"/>
                <a:gd name="T24" fmla="*/ 0 w 930"/>
                <a:gd name="T25" fmla="*/ 0 h 722"/>
                <a:gd name="T26" fmla="*/ 0 w 930"/>
                <a:gd name="T27" fmla="*/ 0 h 722"/>
                <a:gd name="T28" fmla="*/ 0 w 930"/>
                <a:gd name="T29" fmla="*/ 0 h 722"/>
                <a:gd name="T30" fmla="*/ 0 w 930"/>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65"/>
            <p:cNvSpPr>
              <a:spLocks noEditPoints="1"/>
            </p:cNvSpPr>
            <p:nvPr userDrawn="1"/>
          </p:nvSpPr>
          <p:spPr bwMode="gray">
            <a:xfrm>
              <a:off x="5329" y="591"/>
              <a:ext cx="9" cy="55"/>
            </a:xfrm>
            <a:custGeom>
              <a:avLst/>
              <a:gdLst>
                <a:gd name="T0" fmla="*/ 0 w 151"/>
                <a:gd name="T1" fmla="*/ 0 h 987"/>
                <a:gd name="T2" fmla="*/ 0 w 151"/>
                <a:gd name="T3" fmla="*/ 0 h 987"/>
                <a:gd name="T4" fmla="*/ 0 w 151"/>
                <a:gd name="T5" fmla="*/ 0 h 987"/>
                <a:gd name="T6" fmla="*/ 0 w 151"/>
                <a:gd name="T7" fmla="*/ 0 h 987"/>
                <a:gd name="T8" fmla="*/ 0 w 151"/>
                <a:gd name="T9" fmla="*/ 0 h 987"/>
                <a:gd name="T10" fmla="*/ 0 w 151"/>
                <a:gd name="T11" fmla="*/ 0 h 987"/>
                <a:gd name="T12" fmla="*/ 0 w 151"/>
                <a:gd name="T13" fmla="*/ 0 h 987"/>
                <a:gd name="T14" fmla="*/ 0 w 151"/>
                <a:gd name="T15" fmla="*/ 0 h 987"/>
                <a:gd name="T16" fmla="*/ 0 w 151"/>
                <a:gd name="T17" fmla="*/ 0 h 987"/>
                <a:gd name="T18" fmla="*/ 0 w 151"/>
                <a:gd name="T19" fmla="*/ 0 h 987"/>
                <a:gd name="T20" fmla="*/ 0 w 151"/>
                <a:gd name="T21" fmla="*/ 0 h 987"/>
                <a:gd name="T22" fmla="*/ 0 w 151"/>
                <a:gd name="T23" fmla="*/ 0 h 987"/>
                <a:gd name="T24" fmla="*/ 0 w 151"/>
                <a:gd name="T25" fmla="*/ 0 h 987"/>
                <a:gd name="T26" fmla="*/ 0 w 151"/>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66"/>
            <p:cNvSpPr>
              <a:spLocks/>
            </p:cNvSpPr>
            <p:nvPr userDrawn="1"/>
          </p:nvSpPr>
          <p:spPr bwMode="gray">
            <a:xfrm>
              <a:off x="5350"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67"/>
            <p:cNvSpPr>
              <a:spLocks/>
            </p:cNvSpPr>
            <p:nvPr userDrawn="1"/>
          </p:nvSpPr>
          <p:spPr bwMode="gray">
            <a:xfrm>
              <a:off x="5376" y="585"/>
              <a:ext cx="31"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68"/>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69"/>
            <p:cNvSpPr>
              <a:spLocks noEditPoints="1"/>
            </p:cNvSpPr>
            <p:nvPr userDrawn="1"/>
          </p:nvSpPr>
          <p:spPr bwMode="gray">
            <a:xfrm>
              <a:off x="547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70"/>
            <p:cNvSpPr>
              <a:spLocks/>
            </p:cNvSpPr>
            <p:nvPr userDrawn="1"/>
          </p:nvSpPr>
          <p:spPr bwMode="gray">
            <a:xfrm>
              <a:off x="5514" y="605"/>
              <a:ext cx="29" cy="42"/>
            </a:xfrm>
            <a:custGeom>
              <a:avLst/>
              <a:gdLst>
                <a:gd name="T0" fmla="*/ 0 w 527"/>
                <a:gd name="T1" fmla="*/ 0 h 742"/>
                <a:gd name="T2" fmla="*/ 0 w 527"/>
                <a:gd name="T3" fmla="*/ 0 h 742"/>
                <a:gd name="T4" fmla="*/ 0 w 527"/>
                <a:gd name="T5" fmla="*/ 0 h 742"/>
                <a:gd name="T6" fmla="*/ 0 w 527"/>
                <a:gd name="T7" fmla="*/ 0 h 742"/>
                <a:gd name="T8" fmla="*/ 0 w 527"/>
                <a:gd name="T9" fmla="*/ 0 h 742"/>
                <a:gd name="T10" fmla="*/ 0 w 527"/>
                <a:gd name="T11" fmla="*/ 0 h 742"/>
                <a:gd name="T12" fmla="*/ 0 w 527"/>
                <a:gd name="T13" fmla="*/ 0 h 742"/>
                <a:gd name="T14" fmla="*/ 0 w 527"/>
                <a:gd name="T15" fmla="*/ 0 h 742"/>
                <a:gd name="T16" fmla="*/ 0 w 527"/>
                <a:gd name="T17" fmla="*/ 0 h 742"/>
                <a:gd name="T18" fmla="*/ 0 w 527"/>
                <a:gd name="T19" fmla="*/ 0 h 742"/>
                <a:gd name="T20" fmla="*/ 0 w 527"/>
                <a:gd name="T21" fmla="*/ 0 h 742"/>
                <a:gd name="T22" fmla="*/ 0 w 527"/>
                <a:gd name="T23" fmla="*/ 0 h 742"/>
                <a:gd name="T24" fmla="*/ 0 w 527"/>
                <a:gd name="T25" fmla="*/ 0 h 742"/>
                <a:gd name="T26" fmla="*/ 0 w 527"/>
                <a:gd name="T27" fmla="*/ 0 h 742"/>
                <a:gd name="T28" fmla="*/ 0 w 527"/>
                <a:gd name="T29" fmla="*/ 0 h 7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71"/>
            <p:cNvSpPr>
              <a:spLocks/>
            </p:cNvSpPr>
            <p:nvPr userDrawn="1"/>
          </p:nvSpPr>
          <p:spPr bwMode="gray">
            <a:xfrm>
              <a:off x="5115" y="216"/>
              <a:ext cx="132" cy="10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72"/>
            <p:cNvSpPr>
              <a:spLocks/>
            </p:cNvSpPr>
            <p:nvPr userDrawn="1"/>
          </p:nvSpPr>
          <p:spPr bwMode="gray">
            <a:xfrm>
              <a:off x="4899" y="327"/>
              <a:ext cx="91" cy="148"/>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73"/>
            <p:cNvSpPr>
              <a:spLocks/>
            </p:cNvSpPr>
            <p:nvPr userDrawn="1"/>
          </p:nvSpPr>
          <p:spPr bwMode="gray">
            <a:xfrm>
              <a:off x="5114" y="327"/>
              <a:ext cx="60" cy="207"/>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74"/>
            <p:cNvSpPr>
              <a:spLocks/>
            </p:cNvSpPr>
            <p:nvPr userDrawn="1"/>
          </p:nvSpPr>
          <p:spPr bwMode="gray">
            <a:xfrm>
              <a:off x="5180" y="327"/>
              <a:ext cx="47" cy="148"/>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75"/>
            <p:cNvSpPr>
              <a:spLocks/>
            </p:cNvSpPr>
            <p:nvPr userDrawn="1"/>
          </p:nvSpPr>
          <p:spPr bwMode="gray">
            <a:xfrm>
              <a:off x="5227" y="327"/>
              <a:ext cx="111" cy="148"/>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76"/>
            <p:cNvSpPr>
              <a:spLocks/>
            </p:cNvSpPr>
            <p:nvPr userDrawn="1"/>
          </p:nvSpPr>
          <p:spPr bwMode="gray">
            <a:xfrm>
              <a:off x="5429" y="327"/>
              <a:ext cx="124" cy="151"/>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77"/>
            <p:cNvSpPr>
              <a:spLocks/>
            </p:cNvSpPr>
            <p:nvPr userDrawn="1"/>
          </p:nvSpPr>
          <p:spPr bwMode="gray">
            <a:xfrm>
              <a:off x="4994" y="327"/>
              <a:ext cx="125" cy="151"/>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78"/>
            <p:cNvSpPr>
              <a:spLocks/>
            </p:cNvSpPr>
            <p:nvPr userDrawn="1"/>
          </p:nvSpPr>
          <p:spPr bwMode="gray">
            <a:xfrm>
              <a:off x="5333" y="324"/>
              <a:ext cx="95" cy="154"/>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atin typeface="HGP創英角ｺﾞｼｯｸUB" pitchFamily="50" charset="-128"/>
                <a:ea typeface="HGP創英角ｺﾞｼｯｸUB" pitchFamily="50" charset="-128"/>
              </a:defRPr>
            </a:lvl1pPr>
          </a:lstStyle>
          <a:p>
            <a:r>
              <a:rPr lang="ja-JP" altLang="en-US" dirty="0"/>
              <a:t>マスタ サブタイトルの書式設定</a:t>
            </a:r>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FFFFFF"/>
                </a:solidFill>
                <a:latin typeface="HGP創英角ｺﾞｼｯｸUB" pitchFamily="50" charset="-128"/>
                <a:ea typeface="HGP創英角ｺﾞｼｯｸUB" pitchFamily="50" charset="-128"/>
              </a:defRPr>
            </a:lvl1pPr>
          </a:lstStyle>
          <a:p>
            <a:r>
              <a:rPr lang="en-US" altLang="ja-JP"/>
              <a:t/>
            </a:r>
            <a:br>
              <a:rPr lang="en-US" altLang="ja-JP"/>
            </a:br>
            <a:r>
              <a:rPr lang="ja-JP" altLang="en-US"/>
              <a:t>マスタ タイトルの書式設定</a:t>
            </a:r>
            <a:endParaRPr lang="de-DE" altLang="ja-JP"/>
          </a:p>
        </p:txBody>
      </p:sp>
      <p:sp>
        <p:nvSpPr>
          <p:cNvPr id="38" name="Rectangle 7"/>
          <p:cNvSpPr>
            <a:spLocks noGrp="1" noChangeArrowheads="1"/>
          </p:cNvSpPr>
          <p:nvPr>
            <p:ph type="ftr" sz="quarter" idx="10"/>
          </p:nvPr>
        </p:nvSpPr>
        <p:spPr>
          <a:xfrm>
            <a:off x="6159500" y="6545263"/>
            <a:ext cx="2895600" cy="268287"/>
          </a:xfrm>
        </p:spPr>
        <p:txBody>
          <a:bodyPr/>
          <a:lstStyle>
            <a:lvl1pPr>
              <a:defRPr/>
            </a:lvl1pPr>
          </a:lstStyle>
          <a:p>
            <a:pPr>
              <a:defRPr/>
            </a:pPr>
            <a:r>
              <a:rPr lang="en-US" altLang="ja-JP"/>
              <a:t>Copyright 2014 FUJITSU LABORATORIES LTD.</a:t>
            </a:r>
            <a:endParaRPr lang="de-DE" altLang="ja-JP" dirty="0"/>
          </a:p>
        </p:txBody>
      </p:sp>
    </p:spTree>
    <p:extLst>
      <p:ext uri="{BB962C8B-B14F-4D97-AF65-F5344CB8AC3E}">
        <p14:creationId xmlns:p14="http://schemas.microsoft.com/office/powerpoint/2010/main" val="176052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9"/>
          <p:cNvSpPr>
            <a:spLocks noGrp="1" noChangeArrowheads="1"/>
          </p:cNvSpPr>
          <p:nvPr>
            <p:ph type="sldNum" sz="quarter" idx="10"/>
          </p:nvPr>
        </p:nvSpPr>
        <p:spPr>
          <a:ln/>
        </p:spPr>
        <p:txBody>
          <a:bodyPr/>
          <a:lstStyle>
            <a:lvl1pPr>
              <a:defRPr/>
            </a:lvl1pPr>
          </a:lstStyle>
          <a:p>
            <a:pPr>
              <a:defRPr/>
            </a:pPr>
            <a:fld id="{9A7E4D22-828F-48A5-83C5-4D21E618A0B0}" type="slidenum">
              <a:rPr lang="de-DE" altLang="ja-JP"/>
              <a:pPr>
                <a:defRPr/>
              </a:pPr>
              <a:t>‹#›</a:t>
            </a:fld>
            <a:endParaRPr lang="de-DE" altLang="ja-JP"/>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14301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7087949E-645A-41BA-B845-513D21FC330B}" type="slidenum">
              <a:rPr lang="de-DE" altLang="ja-JP"/>
              <a:pPr>
                <a:defRPr/>
              </a:pPr>
              <a:t>‹#›</a:t>
            </a:fld>
            <a:endParaRPr lang="de-DE" altLang="ja-JP"/>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35516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FEAE46E9-929C-457B-B398-7AC75535678D}" type="slidenum">
              <a:rPr lang="de-DE" altLang="ja-JP"/>
              <a:pPr>
                <a:defRPr/>
              </a:pPr>
              <a:t>‹#›</a:t>
            </a:fld>
            <a:endParaRPr lang="de-DE" altLang="ja-JP"/>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194231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29"/>
          <p:cNvSpPr>
            <a:spLocks noGrp="1" noChangeArrowheads="1"/>
          </p:cNvSpPr>
          <p:nvPr>
            <p:ph type="sldNum" sz="quarter" idx="10"/>
          </p:nvPr>
        </p:nvSpPr>
        <p:spPr>
          <a:ln/>
        </p:spPr>
        <p:txBody>
          <a:bodyPr/>
          <a:lstStyle>
            <a:lvl1pPr>
              <a:defRPr/>
            </a:lvl1pPr>
          </a:lstStyle>
          <a:p>
            <a:pPr>
              <a:defRPr/>
            </a:pPr>
            <a:fld id="{580A5D0A-9958-4976-B81C-09CF0396618C}" type="slidenum">
              <a:rPr lang="de-DE" altLang="ja-JP"/>
              <a:pPr>
                <a:defRPr/>
              </a:pPr>
              <a:t>‹#›</a:t>
            </a:fld>
            <a:endParaRPr lang="de-DE" altLang="ja-JP"/>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271208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F7625327-0768-4A3F-96D1-7B8C7EDCFFE9}" type="slidenum">
              <a:rPr lang="de-DE" altLang="ja-JP"/>
              <a:pPr>
                <a:defRPr/>
              </a:pPr>
              <a:t>‹#›</a:t>
            </a:fld>
            <a:endParaRPr lang="de-DE" altLang="ja-JP"/>
          </a:p>
        </p:txBody>
      </p:sp>
      <p:sp>
        <p:nvSpPr>
          <p:cNvPr id="4"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355582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7F4B6FA6-5660-4169-AC77-A066DFDCF7E5}" type="slidenum">
              <a:rPr lang="de-DE" altLang="ja-JP"/>
              <a:pPr>
                <a:defRPr/>
              </a:pPr>
              <a:t>‹#›</a:t>
            </a:fld>
            <a:endParaRPr lang="de-DE" altLang="ja-JP"/>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319907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4E60FC22-8CB7-4ABD-95ED-8733EDAFF27F}" type="slidenum">
              <a:rPr lang="de-DE" altLang="ja-JP"/>
              <a:pPr>
                <a:defRPr/>
              </a:pPr>
              <a:t>‹#›</a:t>
            </a:fld>
            <a:endParaRPr lang="de-DE" altLang="ja-JP"/>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dirty="0" smtClean="0"/>
              <a:t>Copyright 2015 FUJITSU LABORATORIES OF AMERICA INC.</a:t>
            </a:r>
            <a:endParaRPr lang="de-DE" altLang="ja-JP" dirty="0"/>
          </a:p>
        </p:txBody>
      </p:sp>
    </p:spTree>
    <p:extLst>
      <p:ext uri="{BB962C8B-B14F-4D97-AF65-F5344CB8AC3E}">
        <p14:creationId xmlns:p14="http://schemas.microsoft.com/office/powerpoint/2010/main" val="21240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3AE1EE70-8542-4C92-BDB4-CBE4F32AA756}" type="slidenum">
              <a:rPr lang="de-DE" altLang="ja-JP"/>
              <a:pPr>
                <a:defRPr/>
              </a:pPr>
              <a:t>‹#›</a:t>
            </a:fld>
            <a:endParaRPr lang="de-DE" altLang="ja-JP"/>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a:t>Copyright 2014 FUJITSU LABORATORIES LTD.</a:t>
            </a:r>
            <a:endParaRPr lang="de-DE" altLang="ja-JP"/>
          </a:p>
        </p:txBody>
      </p:sp>
    </p:spTree>
    <p:extLst>
      <p:ext uri="{BB962C8B-B14F-4D97-AF65-F5344CB8AC3E}">
        <p14:creationId xmlns:p14="http://schemas.microsoft.com/office/powerpoint/2010/main" val="152909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userDrawn="1"/>
        </p:nvSpPr>
        <p:spPr bwMode="gray">
          <a:xfrm>
            <a:off x="0" y="6632575"/>
            <a:ext cx="9144000" cy="0"/>
          </a:xfrm>
          <a:prstGeom prst="line">
            <a:avLst/>
          </a:prstGeom>
          <a:noFill/>
          <a:ln w="12700">
            <a:solidFill>
              <a:srgbClr val="87867E"/>
            </a:solidFill>
            <a:round/>
            <a:headEnd/>
            <a:tailEnd/>
          </a:ln>
          <a:extLst>
            <a:ext uri="{909E8E84-426E-40DD-AFC4-6F175D3DCCD1}">
              <a14:hiddenFill xmlns:a14="http://schemas.microsoft.com/office/drawing/2010/main">
                <a:noFill/>
              </a14:hiddenFill>
            </a:ext>
          </a:extLst>
        </p:spPr>
        <p:txBody>
          <a:bodyPr/>
          <a:lstStyle/>
          <a:p>
            <a:endParaRPr lang="ja-JP" altLang="en-US">
              <a:latin typeface="Fujitsu Sans" panose="020B0404060202020204" pitchFamily="34" charset="0"/>
            </a:endParaRPr>
          </a:p>
        </p:txBody>
      </p:sp>
      <p:sp>
        <p:nvSpPr>
          <p:cNvPr id="1028" name="Rectangle 7"/>
          <p:cNvSpPr>
            <a:spLocks noGrp="1" noChangeArrowheads="1"/>
          </p:cNvSpPr>
          <p:nvPr>
            <p:ph type="title"/>
          </p:nvPr>
        </p:nvSpPr>
        <p:spPr bwMode="gray">
          <a:xfrm>
            <a:off x="169863" y="-1588"/>
            <a:ext cx="7858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smtClean="0"/>
              <a:t>ｐああああああああああああああああああああああああああああああああああああああああああああああああああ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smtClean="0"/>
              <a:t>ｐああああああああああああああああああああああああああああああああああああああああああああ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smtClean="0"/>
              <a:t>ｐああああああああああああああああああああああああああああああああああああああああああああああ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smtClean="0"/>
              <a:t>ｐあああああああああああああああああああああああああああああああああああああああああああああああ</a:t>
            </a:r>
          </a:p>
        </p:txBody>
      </p:sp>
      <p:grpSp>
        <p:nvGrpSpPr>
          <p:cNvPr id="1030" name="Group 19"/>
          <p:cNvGrpSpPr>
            <a:grpSpLocks noChangeAspect="1"/>
          </p:cNvGrpSpPr>
          <p:nvPr userDrawn="1"/>
        </p:nvGrpSpPr>
        <p:grpSpPr bwMode="auto">
          <a:xfrm>
            <a:off x="7888288" y="79375"/>
            <a:ext cx="1176337" cy="657225"/>
            <a:chOff x="4969" y="50"/>
            <a:chExt cx="741" cy="414"/>
          </a:xfrm>
        </p:grpSpPr>
        <p:sp>
          <p:nvSpPr>
            <p:cNvPr id="1033"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Fujitsu Sans" panose="020B0404060202020204" pitchFamily="34" charset="0"/>
              </a:endParaRPr>
            </a:p>
          </p:txBody>
        </p:sp>
        <p:sp>
          <p:nvSpPr>
            <p:cNvPr id="1034"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35"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36"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37"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38"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39"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40"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sp>
          <p:nvSpPr>
            <p:cNvPr id="1041"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Fujitsu Sans" panose="020B0404060202020204" pitchFamily="34" charset="0"/>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1" hangingPunct="1">
              <a:defRPr kumimoji="0" sz="800">
                <a:solidFill>
                  <a:schemeClr val="tx1"/>
                </a:solidFill>
                <a:latin typeface="Fujitsu Sans" panose="020B0404060202020204" pitchFamily="34" charset="0"/>
              </a:defRPr>
            </a:lvl1pPr>
          </a:lstStyle>
          <a:p>
            <a:pPr>
              <a:defRPr/>
            </a:pPr>
            <a:fld id="{B46CAFFD-C87A-4C12-9421-3654AAFB2E8B}" type="slidenum">
              <a:rPr lang="de-DE" altLang="ja-JP" smtClean="0"/>
              <a:pPr>
                <a:defRPr/>
              </a:pPr>
              <a:t>‹#›</a:t>
            </a:fld>
            <a:endParaRPr lang="de-DE" altLang="ja-JP"/>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fontAlgn="base" hangingPunct="1">
              <a:defRPr kumimoji="0" sz="800">
                <a:solidFill>
                  <a:schemeClr val="tx1"/>
                </a:solidFill>
                <a:latin typeface="+mn-lt"/>
                <a:ea typeface="ＭＳ Ｐゴシック" pitchFamily="50" charset="-128"/>
                <a:cs typeface="+mn-cs"/>
              </a:defRPr>
            </a:lvl1pPr>
          </a:lstStyle>
          <a:p>
            <a:pPr>
              <a:defRPr/>
            </a:pPr>
            <a:r>
              <a:rPr lang="en-US" altLang="ja-JP" dirty="0" smtClean="0"/>
              <a:t>Copyright 2015 FUJITSU LABORATORIES OF AMERICA INC.</a:t>
            </a:r>
            <a:endParaRPr lang="de-DE" altLang="ja-JP" dirty="0"/>
          </a:p>
        </p:txBody>
      </p:sp>
    </p:spTree>
  </p:cSld>
  <p:clrMap bg1="lt1" tx1="dk1" bg2="lt2" tx2="dk2" accent1="accent1" accent2="accent2" accent3="accent3" accent4="accent4" accent5="accent5" accent6="accent6" hlink="hlink" folHlink="folHlink"/>
  <p:sldLayoutIdLst>
    <p:sldLayoutId id="2147484433"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4" r:id="rId13"/>
    <p:sldLayoutId id="2147484435" r:id="rId14"/>
  </p:sldLayoutIdLst>
  <p:hf hdr="0"/>
  <p:txStyles>
    <p:titleStyle>
      <a:lvl1pPr algn="l" rtl="0" eaLnBrk="0" fontAlgn="base" hangingPunct="0">
        <a:spcBef>
          <a:spcPct val="0"/>
        </a:spcBef>
        <a:spcAft>
          <a:spcPct val="0"/>
        </a:spcAft>
        <a:tabLst>
          <a:tab pos="3676650" algn="l"/>
        </a:tabLst>
        <a:defRPr kumimoji="1" sz="3200">
          <a:solidFill>
            <a:schemeClr val="tx2"/>
          </a:solidFill>
          <a:latin typeface="Fujitsu Sans" panose="020B0404060202020204" pitchFamily="34" charset="0"/>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Fujitsu Sans" panose="020B0404060202020204" pitchFamily="34" charset="0"/>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Fujitsu Sans" panose="020B0404060202020204" pitchFamily="34" charset="0"/>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Fujitsu Sans" panose="020B0404060202020204" pitchFamily="34" charset="0"/>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Fujitsu Sans" panose="020B0404060202020204" pitchFamily="34" charset="0"/>
          <a:ea typeface="+mn-ea"/>
          <a:cs typeface="+mn-cs"/>
        </a:defRPr>
      </a:lvl4pPr>
      <a:lvl5pPr marL="2305050" indent="365125" algn="l" defTabSz="457200" rtl="0" eaLnBrk="0" fontAlgn="base" hangingPunct="0">
        <a:spcBef>
          <a:spcPct val="0"/>
        </a:spcBef>
        <a:spcAft>
          <a:spcPct val="0"/>
        </a:spcAft>
        <a:buBlip>
          <a:blip r:embed="rId17"/>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7"/>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7"/>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7"/>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7"/>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4000" dirty="0" smtClean="0">
                <a:solidFill>
                  <a:schemeClr val="bg1"/>
                </a:solidFill>
                <a:latin typeface="Fujitsu Sans" panose="020B0404060202020204" pitchFamily="34" charset="0"/>
              </a:rPr>
              <a:t>Customer-centric Energy Usage Data Management for Balancing Tradeoff of Benefit and Privacy  </a:t>
            </a:r>
            <a:endParaRPr lang="en-US" altLang="ja-JP" sz="4000" dirty="0" smtClean="0">
              <a:latin typeface="Fujitsu Sans" panose="020B0404060202020204" pitchFamily="34" charset="0"/>
            </a:endParaRPr>
          </a:p>
        </p:txBody>
      </p:sp>
      <p:sp>
        <p:nvSpPr>
          <p:cNvPr id="5123" name="Rectangle 3"/>
          <p:cNvSpPr>
            <a:spLocks noGrp="1" noChangeArrowheads="1"/>
          </p:cNvSpPr>
          <p:nvPr>
            <p:ph type="subTitle" idx="1"/>
            <p:custDataLst>
              <p:tags r:id="rId1"/>
            </p:custDataLst>
          </p:nvPr>
        </p:nvSpPr>
        <p:spPr>
          <a:xfrm>
            <a:off x="179512" y="4365104"/>
            <a:ext cx="7920038" cy="1784350"/>
          </a:xfrm>
        </p:spPr>
        <p:txBody>
          <a:bodyPr/>
          <a:lstStyle/>
          <a:p>
            <a:pPr eaLnBrk="1" hangingPunct="1"/>
            <a:r>
              <a:rPr lang="en-US" altLang="ja-JP" dirty="0" smtClean="0">
                <a:latin typeface="Fujitsu Sans" panose="020B0404060202020204" pitchFamily="34" charset="0"/>
              </a:rPr>
              <a:t>Daisuke Mashima, Ph.D.</a:t>
            </a:r>
          </a:p>
          <a:p>
            <a:pPr eaLnBrk="1" hangingPunct="1"/>
            <a:r>
              <a:rPr lang="en-US" altLang="ja-JP" dirty="0" smtClean="0">
                <a:latin typeface="Fujitsu Sans" panose="020B0404060202020204" pitchFamily="34" charset="0"/>
              </a:rPr>
              <a:t>Fujitsu Laboratories of America (Sunnyvale, CA)</a:t>
            </a:r>
          </a:p>
          <a:p>
            <a:pPr eaLnBrk="1" hangingPunct="1"/>
            <a:endParaRPr lang="en-US" altLang="ja-JP" dirty="0" smtClean="0">
              <a:latin typeface="Fujitsu Sans" panose="020B0404060202020204" pitchFamily="34" charset="0"/>
            </a:endParaRPr>
          </a:p>
          <a:p>
            <a:pPr eaLnBrk="1" hangingPunct="1"/>
            <a:r>
              <a:rPr lang="en-US" altLang="ja-JP" dirty="0" smtClean="0">
                <a:latin typeface="Fujitsu Sans" panose="020B0404060202020204" pitchFamily="34" charset="0"/>
              </a:rPr>
              <a:t>November 4, 2015</a:t>
            </a:r>
          </a:p>
          <a:p>
            <a:pPr eaLnBrk="1" hangingPunct="1"/>
            <a:r>
              <a:rPr lang="en-US" altLang="ja-JP" dirty="0" smtClean="0">
                <a:latin typeface="Fujitsu Sans" panose="020B0404060202020204" pitchFamily="34" charset="0"/>
              </a:rPr>
              <a:t>IEEE </a:t>
            </a:r>
            <a:r>
              <a:rPr lang="en-US" altLang="ja-JP" dirty="0" err="1" smtClean="0">
                <a:latin typeface="Fujitsu Sans" panose="020B0404060202020204" pitchFamily="34" charset="0"/>
              </a:rPr>
              <a:t>SmartGridComm</a:t>
            </a:r>
            <a:r>
              <a:rPr lang="en-US" altLang="ja-JP" dirty="0" smtClean="0">
                <a:latin typeface="Fujitsu Sans" panose="020B0404060202020204" pitchFamily="34" charset="0"/>
              </a:rPr>
              <a:t> 2015, Miami, FL</a:t>
            </a:r>
          </a:p>
        </p:txBody>
      </p:sp>
      <p:sp>
        <p:nvSpPr>
          <p:cNvPr id="2" name="フッター プレースホルダー 1"/>
          <p:cNvSpPr>
            <a:spLocks noGrp="1"/>
          </p:cNvSpPr>
          <p:nvPr>
            <p:ph type="ftr" sz="quarter" idx="10"/>
          </p:nvPr>
        </p:nvSpPr>
        <p:spPr>
          <a:xfrm>
            <a:off x="6159500" y="6616700"/>
            <a:ext cx="2895600" cy="268288"/>
          </a:xfrm>
        </p:spPr>
        <p:txBody>
          <a:bodyPr/>
          <a:lstStyle/>
          <a:p>
            <a:pPr>
              <a:defRPr/>
            </a:pPr>
            <a:r>
              <a:rPr lang="en-US" altLang="ja-JP" dirty="0" smtClean="0">
                <a:latin typeface="Fujitsu Sans" panose="020B0404060202020204" pitchFamily="34" charset="0"/>
              </a:rPr>
              <a:t>Copyright 2015 FUJITSU LABORATORIES OF AMERICA INC..</a:t>
            </a:r>
            <a:endParaRPr lang="de-DE" altLang="ja-JP" dirty="0">
              <a:latin typeface="Fujitsu Sans" panose="020B040406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by Down-sampling</a:t>
            </a:r>
            <a:endParaRPr lang="en-US" dirty="0"/>
          </a:p>
        </p:txBody>
      </p:sp>
      <p:sp>
        <p:nvSpPr>
          <p:cNvPr id="3" name="Content Placeholder 2"/>
          <p:cNvSpPr>
            <a:spLocks noGrp="1"/>
          </p:cNvSpPr>
          <p:nvPr>
            <p:ph idx="1"/>
          </p:nvPr>
        </p:nvSpPr>
        <p:spPr>
          <a:xfrm>
            <a:off x="168275" y="5085184"/>
            <a:ext cx="8786813" cy="1377529"/>
          </a:xfrm>
        </p:spPr>
        <p:txBody>
          <a:bodyPr/>
          <a:lstStyle/>
          <a:p>
            <a:r>
              <a:rPr lang="en-US" dirty="0" smtClean="0"/>
              <a:t>Lower data granularity to counter risks caused by data analytics</a:t>
            </a:r>
          </a:p>
          <a:p>
            <a:pPr lvl="1"/>
            <a:r>
              <a:rPr lang="en-US" dirty="0" smtClean="0"/>
              <a:t>Extension of </a:t>
            </a:r>
            <a:r>
              <a:rPr lang="en-US" dirty="0" err="1" smtClean="0"/>
              <a:t>Redactable</a:t>
            </a:r>
            <a:r>
              <a:rPr lang="en-US" dirty="0" smtClean="0"/>
              <a:t> Digital Signature based on </a:t>
            </a:r>
            <a:r>
              <a:rPr lang="en-US" dirty="0" err="1" smtClean="0"/>
              <a:t>Merkle</a:t>
            </a:r>
            <a:r>
              <a:rPr lang="en-US" dirty="0" smtClean="0"/>
              <a:t> Hash Tree</a:t>
            </a:r>
          </a:p>
          <a:p>
            <a:pPr lvl="1"/>
            <a:r>
              <a:rPr lang="en-US" dirty="0" smtClean="0"/>
              <a:t>Daisuke Mashima, “</a:t>
            </a:r>
            <a:r>
              <a:rPr lang="en-US" dirty="0"/>
              <a:t>Authenticated Down-Sampling for Privacy-Preserving Energy Usage Data </a:t>
            </a:r>
            <a:r>
              <a:rPr lang="en-US" dirty="0" smtClean="0"/>
              <a:t>Sharing</a:t>
            </a:r>
            <a:r>
              <a:rPr lang="en-US" i="1" dirty="0" smtClean="0"/>
              <a:t>.</a:t>
            </a:r>
            <a:r>
              <a:rPr lang="en-US" dirty="0" smtClean="0"/>
              <a:t>” To appear at IEEE </a:t>
            </a:r>
            <a:r>
              <a:rPr lang="en-US" dirty="0" err="1" smtClean="0"/>
              <a:t>SmartGridComm</a:t>
            </a:r>
            <a:r>
              <a:rPr lang="en-US" dirty="0" smtClean="0"/>
              <a:t> 2015.</a:t>
            </a:r>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10</a:t>
            </a:fld>
            <a:endParaRPr lang="de-DE" altLang="ja-JP"/>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337" y="800100"/>
            <a:ext cx="4004293" cy="399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78" y="836712"/>
            <a:ext cx="396761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bwMode="auto">
          <a:xfrm>
            <a:off x="4221110" y="2132856"/>
            <a:ext cx="597044" cy="1204712"/>
          </a:xfrm>
          <a:prstGeom prst="rightArrow">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9" name="Rounded Rectangular Callout 8"/>
          <p:cNvSpPr/>
          <p:nvPr/>
        </p:nvSpPr>
        <p:spPr bwMode="auto">
          <a:xfrm>
            <a:off x="3923928" y="781369"/>
            <a:ext cx="3701561" cy="1207471"/>
          </a:xfrm>
          <a:prstGeom prst="wedgeRoundRectCallout">
            <a:avLst>
              <a:gd name="adj1" fmla="val 40661"/>
              <a:gd name="adj2" fmla="val 85462"/>
              <a:gd name="adj3" fmla="val 16667"/>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en-US" sz="2400" dirty="0" smtClean="0">
                <a:latin typeface="Fujitsu Sans" panose="020B0604020202020204" charset="0"/>
              </a:rPr>
              <a:t>Verifiable, continuous, </a:t>
            </a:r>
          </a:p>
          <a:p>
            <a:pPr marL="0" marR="0" indent="0" algn="ctr" defTabSz="914400" rtl="0" eaLnBrk="1" fontAlgn="ctr" latinLnBrk="0" hangingPunct="1">
              <a:lnSpc>
                <a:spcPct val="100000"/>
              </a:lnSpc>
              <a:spcBef>
                <a:spcPct val="0"/>
              </a:spcBef>
              <a:spcAft>
                <a:spcPct val="0"/>
              </a:spcAft>
              <a:buClrTx/>
              <a:buSzTx/>
              <a:buFontTx/>
              <a:buNone/>
              <a:tabLst/>
            </a:pPr>
            <a:r>
              <a:rPr lang="en-US" sz="2400" dirty="0" smtClean="0">
                <a:latin typeface="Fujitsu Sans" panose="020B0604020202020204" charset="0"/>
              </a:rPr>
              <a:t>accurate data but </a:t>
            </a:r>
          </a:p>
          <a:p>
            <a:pPr marL="0" marR="0" indent="0" algn="ctr" defTabSz="914400" rtl="0" eaLnBrk="1" fontAlgn="ctr" latinLnBrk="0" hangingPunct="1">
              <a:lnSpc>
                <a:spcPct val="100000"/>
              </a:lnSpc>
              <a:spcBef>
                <a:spcPct val="0"/>
              </a:spcBef>
              <a:spcAft>
                <a:spcPct val="0"/>
              </a:spcAft>
              <a:buClrTx/>
              <a:buSzTx/>
              <a:buFontTx/>
              <a:buNone/>
              <a:tabLst/>
            </a:pPr>
            <a:r>
              <a:rPr lang="en-US" sz="2400" dirty="0" smtClean="0">
                <a:latin typeface="Fujitsu Sans" panose="020B0604020202020204" charset="0"/>
              </a:rPr>
              <a:t>with lower granularity</a:t>
            </a:r>
            <a:endParaRPr kumimoji="1" lang="en-US" sz="2400" b="0" i="0" u="none" strike="noStrike" cap="none" normalizeH="0" baseline="0" dirty="0" smtClean="0">
              <a:ln>
                <a:noFill/>
              </a:ln>
              <a:solidFill>
                <a:srgbClr val="000000"/>
              </a:solidFill>
              <a:effectLst/>
              <a:latin typeface="Fujitsu Sans" panose="020B0604020202020204" charset="0"/>
            </a:endParaRPr>
          </a:p>
        </p:txBody>
      </p:sp>
    </p:spTree>
    <p:extLst>
      <p:ext uri="{BB962C8B-B14F-4D97-AF65-F5344CB8AC3E}">
        <p14:creationId xmlns:p14="http://schemas.microsoft.com/office/powerpoint/2010/main" val="347698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68275" y="764704"/>
            <a:ext cx="8786813" cy="5592763"/>
          </a:xfrm>
        </p:spPr>
        <p:txBody>
          <a:bodyPr/>
          <a:lstStyle/>
          <a:p>
            <a:r>
              <a:rPr lang="en-US" dirty="0" smtClean="0"/>
              <a:t>Utilization of electricity usage data benefits not only utility companies but also electricity customers.</a:t>
            </a:r>
          </a:p>
          <a:p>
            <a:endParaRPr lang="en-US" dirty="0"/>
          </a:p>
          <a:p>
            <a:r>
              <a:rPr lang="en-US" dirty="0" smtClean="0"/>
              <a:t>Electricity customers should be aware of associated privacy risks.</a:t>
            </a:r>
          </a:p>
          <a:p>
            <a:pPr lvl="1"/>
            <a:r>
              <a:rPr lang="en-US" dirty="0"/>
              <a:t>Quantification of privacy risk is a challenging future work.</a:t>
            </a:r>
            <a:endParaRPr lang="en-US" dirty="0" smtClean="0"/>
          </a:p>
          <a:p>
            <a:endParaRPr lang="en-US" dirty="0" smtClean="0"/>
          </a:p>
          <a:p>
            <a:r>
              <a:rPr lang="en-US" dirty="0"/>
              <a:t>Addressing privacy concerns will further encourage sharing and meaningful utilization of electricity data</a:t>
            </a:r>
            <a:r>
              <a:rPr lang="en-US" dirty="0" smtClean="0"/>
              <a:t>.</a:t>
            </a:r>
          </a:p>
          <a:p>
            <a:endParaRPr lang="en-US" dirty="0" smtClean="0"/>
          </a:p>
          <a:p>
            <a:r>
              <a:rPr lang="en-US" dirty="0" smtClean="0"/>
              <a:t>To empower customers to control privacy risks, customer-centric data management and sharing are essential.</a:t>
            </a:r>
          </a:p>
          <a:p>
            <a:pPr lvl="1"/>
            <a:r>
              <a:rPr lang="en-US" dirty="0" smtClean="0"/>
              <a:t>Allow electricity customers to pre-process data</a:t>
            </a:r>
          </a:p>
          <a:p>
            <a:pPr lvl="1"/>
            <a:r>
              <a:rPr lang="en-US" dirty="0" smtClean="0"/>
              <a:t>Retain data verifiability for services that require trustworthy data</a:t>
            </a:r>
          </a:p>
          <a:p>
            <a:endParaRPr lang="en-US" dirty="0" smtClean="0"/>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11</a:t>
            </a:fld>
            <a:endParaRPr lang="de-DE" altLang="ja-JP"/>
          </a:p>
        </p:txBody>
      </p:sp>
    </p:spTree>
    <p:extLst>
      <p:ext uri="{BB962C8B-B14F-4D97-AF65-F5344CB8AC3E}">
        <p14:creationId xmlns:p14="http://schemas.microsoft.com/office/powerpoint/2010/main" val="2796018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8"/>
          <p:cNvGrpSpPr>
            <a:grpSpLocks/>
          </p:cNvGrpSpPr>
          <p:nvPr/>
        </p:nvGrpSpPr>
        <p:grpSpPr bwMode="auto">
          <a:xfrm>
            <a:off x="0" y="0"/>
            <a:ext cx="9144000" cy="6858000"/>
            <a:chOff x="0" y="0"/>
            <a:chExt cx="5760" cy="4320"/>
          </a:xfrm>
        </p:grpSpPr>
        <p:sp>
          <p:nvSpPr>
            <p:cNvPr id="9221" name="Rectangle 4"/>
            <p:cNvSpPr>
              <a:spLocks noChangeArrowheads="1"/>
            </p:cNvSpPr>
            <p:nvPr/>
          </p:nvSpPr>
          <p:spPr bwMode="gray">
            <a:xfrm>
              <a:off x="0" y="0"/>
              <a:ext cx="5760" cy="432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grpSp>
          <p:nvGrpSpPr>
            <p:cNvPr id="9222" name="Group 7"/>
            <p:cNvGrpSpPr>
              <a:grpSpLocks noChangeAspect="1"/>
            </p:cNvGrpSpPr>
            <p:nvPr/>
          </p:nvGrpSpPr>
          <p:grpSpPr bwMode="auto">
            <a:xfrm>
              <a:off x="0" y="0"/>
              <a:ext cx="5760" cy="4320"/>
              <a:chOff x="0" y="0"/>
              <a:chExt cx="5760" cy="4320"/>
            </a:xfrm>
          </p:grpSpPr>
          <p:sp>
            <p:nvSpPr>
              <p:cNvPr id="9223" name="AutoShape 6"/>
              <p:cNvSpPr>
                <a:spLocks noChangeAspect="1" noChangeArrowheads="1" noTextEdit="1"/>
              </p:cNvSpPr>
              <p:nvPr/>
            </p:nvSpPr>
            <p:spPr bwMode="gray">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224" name="Freeform 8"/>
              <p:cNvSpPr>
                <a:spLocks/>
              </p:cNvSpPr>
              <p:nvPr/>
            </p:nvSpPr>
            <p:spPr bwMode="gray">
              <a:xfrm>
                <a:off x="1217" y="2598"/>
                <a:ext cx="97" cy="159"/>
              </a:xfrm>
              <a:custGeom>
                <a:avLst/>
                <a:gdLst>
                  <a:gd name="T0" fmla="*/ 0 w 484"/>
                  <a:gd name="T1" fmla="*/ 0 h 795"/>
                  <a:gd name="T2" fmla="*/ 0 w 484"/>
                  <a:gd name="T3" fmla="*/ 0 h 795"/>
                  <a:gd name="T4" fmla="*/ 0 w 484"/>
                  <a:gd name="T5" fmla="*/ 0 h 795"/>
                  <a:gd name="T6" fmla="*/ 0 w 484"/>
                  <a:gd name="T7" fmla="*/ 0 h 795"/>
                  <a:gd name="T8" fmla="*/ 0 w 484"/>
                  <a:gd name="T9" fmla="*/ 0 h 795"/>
                  <a:gd name="T10" fmla="*/ 0 w 484"/>
                  <a:gd name="T11" fmla="*/ 0 h 795"/>
                  <a:gd name="T12" fmla="*/ 0 w 484"/>
                  <a:gd name="T13" fmla="*/ 0 h 795"/>
                  <a:gd name="T14" fmla="*/ 0 w 484"/>
                  <a:gd name="T15" fmla="*/ 0 h 795"/>
                  <a:gd name="T16" fmla="*/ 0 w 484"/>
                  <a:gd name="T17" fmla="*/ 0 h 795"/>
                  <a:gd name="T18" fmla="*/ 0 w 484"/>
                  <a:gd name="T19" fmla="*/ 0 h 795"/>
                  <a:gd name="T20" fmla="*/ 0 w 484"/>
                  <a:gd name="T21" fmla="*/ 0 h 795"/>
                  <a:gd name="T22" fmla="*/ 0 w 484"/>
                  <a:gd name="T23" fmla="*/ 0 h 795"/>
                  <a:gd name="T24" fmla="*/ 0 w 484"/>
                  <a:gd name="T25" fmla="*/ 0 h 795"/>
                  <a:gd name="T26" fmla="*/ 0 w 484"/>
                  <a:gd name="T27" fmla="*/ 0 h 795"/>
                  <a:gd name="T28" fmla="*/ 0 w 484"/>
                  <a:gd name="T29" fmla="*/ 0 h 795"/>
                  <a:gd name="T30" fmla="*/ 0 w 484"/>
                  <a:gd name="T31" fmla="*/ 0 h 795"/>
                  <a:gd name="T32" fmla="*/ 0 w 484"/>
                  <a:gd name="T33" fmla="*/ 0 h 795"/>
                  <a:gd name="T34" fmla="*/ 0 w 484"/>
                  <a:gd name="T35" fmla="*/ 0 h 795"/>
                  <a:gd name="T36" fmla="*/ 0 w 484"/>
                  <a:gd name="T37" fmla="*/ 0 h 795"/>
                  <a:gd name="T38" fmla="*/ 0 w 484"/>
                  <a:gd name="T39" fmla="*/ 0 h 795"/>
                  <a:gd name="T40" fmla="*/ 0 w 484"/>
                  <a:gd name="T41" fmla="*/ 0 h 795"/>
                  <a:gd name="T42" fmla="*/ 0 w 484"/>
                  <a:gd name="T43" fmla="*/ 0 h 795"/>
                  <a:gd name="T44" fmla="*/ 0 w 484"/>
                  <a:gd name="T45" fmla="*/ 0 h 7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4"/>
                  <a:gd name="T70" fmla="*/ 0 h 795"/>
                  <a:gd name="T71" fmla="*/ 484 w 484"/>
                  <a:gd name="T72" fmla="*/ 795 h 7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25" name="Freeform 9"/>
              <p:cNvSpPr>
                <a:spLocks/>
              </p:cNvSpPr>
              <p:nvPr/>
            </p:nvSpPr>
            <p:spPr bwMode="gray">
              <a:xfrm>
                <a:off x="1349" y="2526"/>
                <a:ext cx="115" cy="227"/>
              </a:xfrm>
              <a:custGeom>
                <a:avLst/>
                <a:gdLst>
                  <a:gd name="T0" fmla="*/ 0 w 572"/>
                  <a:gd name="T1" fmla="*/ 0 h 1136"/>
                  <a:gd name="T2" fmla="*/ 0 w 572"/>
                  <a:gd name="T3" fmla="*/ 0 h 1136"/>
                  <a:gd name="T4" fmla="*/ 0 w 572"/>
                  <a:gd name="T5" fmla="*/ 0 h 1136"/>
                  <a:gd name="T6" fmla="*/ 0 w 572"/>
                  <a:gd name="T7" fmla="*/ 0 h 1136"/>
                  <a:gd name="T8" fmla="*/ 0 w 572"/>
                  <a:gd name="T9" fmla="*/ 0 h 1136"/>
                  <a:gd name="T10" fmla="*/ 0 w 572"/>
                  <a:gd name="T11" fmla="*/ 0 h 1136"/>
                  <a:gd name="T12" fmla="*/ 0 w 572"/>
                  <a:gd name="T13" fmla="*/ 0 h 1136"/>
                  <a:gd name="T14" fmla="*/ 0 w 572"/>
                  <a:gd name="T15" fmla="*/ 0 h 1136"/>
                  <a:gd name="T16" fmla="*/ 0 w 572"/>
                  <a:gd name="T17" fmla="*/ 0 h 1136"/>
                  <a:gd name="T18" fmla="*/ 0 w 572"/>
                  <a:gd name="T19" fmla="*/ 0 h 1136"/>
                  <a:gd name="T20" fmla="*/ 0 w 572"/>
                  <a:gd name="T21" fmla="*/ 0 h 1136"/>
                  <a:gd name="T22" fmla="*/ 0 w 572"/>
                  <a:gd name="T23" fmla="*/ 0 h 1136"/>
                  <a:gd name="T24" fmla="*/ 0 w 572"/>
                  <a:gd name="T25" fmla="*/ 0 h 1136"/>
                  <a:gd name="T26" fmla="*/ 0 w 572"/>
                  <a:gd name="T27" fmla="*/ 0 h 1136"/>
                  <a:gd name="T28" fmla="*/ 0 w 572"/>
                  <a:gd name="T29" fmla="*/ 0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2"/>
                  <a:gd name="T46" fmla="*/ 0 h 1136"/>
                  <a:gd name="T47" fmla="*/ 572 w 572"/>
                  <a:gd name="T48" fmla="*/ 1136 h 1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26" name="Freeform 10"/>
              <p:cNvSpPr>
                <a:spLocks noEditPoints="1"/>
              </p:cNvSpPr>
              <p:nvPr/>
            </p:nvSpPr>
            <p:spPr bwMode="gray">
              <a:xfrm>
                <a:off x="1499" y="2598"/>
                <a:ext cx="117" cy="159"/>
              </a:xfrm>
              <a:custGeom>
                <a:avLst/>
                <a:gdLst>
                  <a:gd name="T0" fmla="*/ 0 w 585"/>
                  <a:gd name="T1" fmla="*/ 0 h 795"/>
                  <a:gd name="T2" fmla="*/ 0 w 585"/>
                  <a:gd name="T3" fmla="*/ 0 h 795"/>
                  <a:gd name="T4" fmla="*/ 0 w 585"/>
                  <a:gd name="T5" fmla="*/ 0 h 795"/>
                  <a:gd name="T6" fmla="*/ 0 w 585"/>
                  <a:gd name="T7" fmla="*/ 0 h 795"/>
                  <a:gd name="T8" fmla="*/ 0 w 585"/>
                  <a:gd name="T9" fmla="*/ 0 h 795"/>
                  <a:gd name="T10" fmla="*/ 0 w 585"/>
                  <a:gd name="T11" fmla="*/ 0 h 795"/>
                  <a:gd name="T12" fmla="*/ 0 w 585"/>
                  <a:gd name="T13" fmla="*/ 0 h 795"/>
                  <a:gd name="T14" fmla="*/ 0 w 585"/>
                  <a:gd name="T15" fmla="*/ 0 h 795"/>
                  <a:gd name="T16" fmla="*/ 0 w 585"/>
                  <a:gd name="T17" fmla="*/ 0 h 795"/>
                  <a:gd name="T18" fmla="*/ 0 w 585"/>
                  <a:gd name="T19" fmla="*/ 0 h 795"/>
                  <a:gd name="T20" fmla="*/ 0 w 585"/>
                  <a:gd name="T21" fmla="*/ 0 h 795"/>
                  <a:gd name="T22" fmla="*/ 0 w 585"/>
                  <a:gd name="T23" fmla="*/ 0 h 795"/>
                  <a:gd name="T24" fmla="*/ 0 w 585"/>
                  <a:gd name="T25" fmla="*/ 0 h 795"/>
                  <a:gd name="T26" fmla="*/ 0 w 585"/>
                  <a:gd name="T27" fmla="*/ 0 h 795"/>
                  <a:gd name="T28" fmla="*/ 0 w 585"/>
                  <a:gd name="T29" fmla="*/ 0 h 795"/>
                  <a:gd name="T30" fmla="*/ 0 w 585"/>
                  <a:gd name="T31" fmla="*/ 0 h 795"/>
                  <a:gd name="T32" fmla="*/ 0 w 585"/>
                  <a:gd name="T33" fmla="*/ 0 h 795"/>
                  <a:gd name="T34" fmla="*/ 0 w 585"/>
                  <a:gd name="T35" fmla="*/ 0 h 795"/>
                  <a:gd name="T36" fmla="*/ 0 w 585"/>
                  <a:gd name="T37" fmla="*/ 0 h 795"/>
                  <a:gd name="T38" fmla="*/ 0 w 585"/>
                  <a:gd name="T39" fmla="*/ 0 h 795"/>
                  <a:gd name="T40" fmla="*/ 0 w 585"/>
                  <a:gd name="T41" fmla="*/ 0 h 795"/>
                  <a:gd name="T42" fmla="*/ 0 w 585"/>
                  <a:gd name="T43" fmla="*/ 0 h 795"/>
                  <a:gd name="T44" fmla="*/ 0 w 585"/>
                  <a:gd name="T45" fmla="*/ 0 h 795"/>
                  <a:gd name="T46" fmla="*/ 0 w 585"/>
                  <a:gd name="T47" fmla="*/ 0 h 7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5"/>
                  <a:gd name="T73" fmla="*/ 0 h 795"/>
                  <a:gd name="T74" fmla="*/ 585 w 585"/>
                  <a:gd name="T75" fmla="*/ 795 h 7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27" name="Freeform 11"/>
              <p:cNvSpPr>
                <a:spLocks noEditPoints="1"/>
              </p:cNvSpPr>
              <p:nvPr/>
            </p:nvSpPr>
            <p:spPr bwMode="gray">
              <a:xfrm>
                <a:off x="1662" y="2598"/>
                <a:ext cx="119" cy="227"/>
              </a:xfrm>
              <a:custGeom>
                <a:avLst/>
                <a:gdLst>
                  <a:gd name="T0" fmla="*/ 0 w 592"/>
                  <a:gd name="T1" fmla="*/ 0 h 1136"/>
                  <a:gd name="T2" fmla="*/ 0 w 592"/>
                  <a:gd name="T3" fmla="*/ 0 h 1136"/>
                  <a:gd name="T4" fmla="*/ 0 w 592"/>
                  <a:gd name="T5" fmla="*/ 0 h 1136"/>
                  <a:gd name="T6" fmla="*/ 0 w 592"/>
                  <a:gd name="T7" fmla="*/ 0 h 1136"/>
                  <a:gd name="T8" fmla="*/ 0 w 592"/>
                  <a:gd name="T9" fmla="*/ 0 h 1136"/>
                  <a:gd name="T10" fmla="*/ 0 w 592"/>
                  <a:gd name="T11" fmla="*/ 0 h 1136"/>
                  <a:gd name="T12" fmla="*/ 0 w 592"/>
                  <a:gd name="T13" fmla="*/ 0 h 1136"/>
                  <a:gd name="T14" fmla="*/ 0 w 592"/>
                  <a:gd name="T15" fmla="*/ 0 h 1136"/>
                  <a:gd name="T16" fmla="*/ 0 w 592"/>
                  <a:gd name="T17" fmla="*/ 0 h 1136"/>
                  <a:gd name="T18" fmla="*/ 0 w 592"/>
                  <a:gd name="T19" fmla="*/ 0 h 1136"/>
                  <a:gd name="T20" fmla="*/ 0 w 592"/>
                  <a:gd name="T21" fmla="*/ 0 h 1136"/>
                  <a:gd name="T22" fmla="*/ 0 w 592"/>
                  <a:gd name="T23" fmla="*/ 0 h 1136"/>
                  <a:gd name="T24" fmla="*/ 0 w 592"/>
                  <a:gd name="T25" fmla="*/ 0 h 1136"/>
                  <a:gd name="T26" fmla="*/ 0 w 592"/>
                  <a:gd name="T27" fmla="*/ 0 h 1136"/>
                  <a:gd name="T28" fmla="*/ 0 w 592"/>
                  <a:gd name="T29" fmla="*/ 0 h 1136"/>
                  <a:gd name="T30" fmla="*/ 0 w 592"/>
                  <a:gd name="T31" fmla="*/ 0 h 1136"/>
                  <a:gd name="T32" fmla="*/ 0 w 592"/>
                  <a:gd name="T33" fmla="*/ 0 h 1136"/>
                  <a:gd name="T34" fmla="*/ 0 w 592"/>
                  <a:gd name="T35" fmla="*/ 0 h 1136"/>
                  <a:gd name="T36" fmla="*/ 0 w 592"/>
                  <a:gd name="T37" fmla="*/ 0 h 1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1136"/>
                  <a:gd name="T59" fmla="*/ 592 w 592"/>
                  <a:gd name="T60" fmla="*/ 1136 h 1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28" name="Freeform 12"/>
              <p:cNvSpPr>
                <a:spLocks noEditPoints="1"/>
              </p:cNvSpPr>
              <p:nvPr/>
            </p:nvSpPr>
            <p:spPr bwMode="gray">
              <a:xfrm>
                <a:off x="1816" y="2547"/>
                <a:ext cx="32" cy="206"/>
              </a:xfrm>
              <a:custGeom>
                <a:avLst/>
                <a:gdLst>
                  <a:gd name="T0" fmla="*/ 0 w 157"/>
                  <a:gd name="T1" fmla="*/ 0 h 1031"/>
                  <a:gd name="T2" fmla="*/ 0 w 157"/>
                  <a:gd name="T3" fmla="*/ 0 h 1031"/>
                  <a:gd name="T4" fmla="*/ 0 w 157"/>
                  <a:gd name="T5" fmla="*/ 0 h 1031"/>
                  <a:gd name="T6" fmla="*/ 0 w 157"/>
                  <a:gd name="T7" fmla="*/ 0 h 1031"/>
                  <a:gd name="T8" fmla="*/ 0 w 157"/>
                  <a:gd name="T9" fmla="*/ 0 h 1031"/>
                  <a:gd name="T10" fmla="*/ 0 w 157"/>
                  <a:gd name="T11" fmla="*/ 0 h 1031"/>
                  <a:gd name="T12" fmla="*/ 0 w 157"/>
                  <a:gd name="T13" fmla="*/ 0 h 1031"/>
                  <a:gd name="T14" fmla="*/ 0 w 157"/>
                  <a:gd name="T15" fmla="*/ 0 h 1031"/>
                  <a:gd name="T16" fmla="*/ 0 w 157"/>
                  <a:gd name="T17" fmla="*/ 0 h 1031"/>
                  <a:gd name="T18" fmla="*/ 0 w 157"/>
                  <a:gd name="T19" fmla="*/ 0 h 1031"/>
                  <a:gd name="T20" fmla="*/ 0 w 157"/>
                  <a:gd name="T21" fmla="*/ 0 h 1031"/>
                  <a:gd name="T22" fmla="*/ 0 w 157"/>
                  <a:gd name="T23" fmla="*/ 0 h 1031"/>
                  <a:gd name="T24" fmla="*/ 0 w 157"/>
                  <a:gd name="T25" fmla="*/ 0 h 1031"/>
                  <a:gd name="T26" fmla="*/ 0 w 157"/>
                  <a:gd name="T27" fmla="*/ 0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031"/>
                  <a:gd name="T44" fmla="*/ 157 w 157"/>
                  <a:gd name="T45" fmla="*/ 1031 h 10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29" name="Freeform 13"/>
              <p:cNvSpPr>
                <a:spLocks/>
              </p:cNvSpPr>
              <p:nvPr/>
            </p:nvSpPr>
            <p:spPr bwMode="gray">
              <a:xfrm>
                <a:off x="1894" y="2598"/>
                <a:ext cx="114" cy="155"/>
              </a:xfrm>
              <a:custGeom>
                <a:avLst/>
                <a:gdLst>
                  <a:gd name="T0" fmla="*/ 0 w 573"/>
                  <a:gd name="T1" fmla="*/ 0 h 775"/>
                  <a:gd name="T2" fmla="*/ 0 w 573"/>
                  <a:gd name="T3" fmla="*/ 0 h 775"/>
                  <a:gd name="T4" fmla="*/ 0 w 573"/>
                  <a:gd name="T5" fmla="*/ 0 h 775"/>
                  <a:gd name="T6" fmla="*/ 0 w 573"/>
                  <a:gd name="T7" fmla="*/ 0 h 775"/>
                  <a:gd name="T8" fmla="*/ 0 w 573"/>
                  <a:gd name="T9" fmla="*/ 0 h 775"/>
                  <a:gd name="T10" fmla="*/ 0 w 573"/>
                  <a:gd name="T11" fmla="*/ 0 h 775"/>
                  <a:gd name="T12" fmla="*/ 0 w 573"/>
                  <a:gd name="T13" fmla="*/ 0 h 775"/>
                  <a:gd name="T14" fmla="*/ 0 w 573"/>
                  <a:gd name="T15" fmla="*/ 0 h 775"/>
                  <a:gd name="T16" fmla="*/ 0 w 573"/>
                  <a:gd name="T17" fmla="*/ 0 h 775"/>
                  <a:gd name="T18" fmla="*/ 0 w 573"/>
                  <a:gd name="T19" fmla="*/ 0 h 775"/>
                  <a:gd name="T20" fmla="*/ 0 w 573"/>
                  <a:gd name="T21" fmla="*/ 0 h 775"/>
                  <a:gd name="T22" fmla="*/ 0 w 573"/>
                  <a:gd name="T23" fmla="*/ 0 h 775"/>
                  <a:gd name="T24" fmla="*/ 0 w 573"/>
                  <a:gd name="T25" fmla="*/ 0 h 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3"/>
                  <a:gd name="T40" fmla="*/ 0 h 775"/>
                  <a:gd name="T41" fmla="*/ 573 w 573"/>
                  <a:gd name="T42" fmla="*/ 775 h 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0" name="Freeform 14"/>
              <p:cNvSpPr>
                <a:spLocks noEditPoints="1"/>
              </p:cNvSpPr>
              <p:nvPr/>
            </p:nvSpPr>
            <p:spPr bwMode="gray">
              <a:xfrm>
                <a:off x="2044" y="2598"/>
                <a:ext cx="119" cy="229"/>
              </a:xfrm>
              <a:custGeom>
                <a:avLst/>
                <a:gdLst>
                  <a:gd name="T0" fmla="*/ 0 w 595"/>
                  <a:gd name="T1" fmla="*/ 0 h 1147"/>
                  <a:gd name="T2" fmla="*/ 0 w 595"/>
                  <a:gd name="T3" fmla="*/ 0 h 1147"/>
                  <a:gd name="T4" fmla="*/ 0 w 595"/>
                  <a:gd name="T5" fmla="*/ 0 h 1147"/>
                  <a:gd name="T6" fmla="*/ 0 w 595"/>
                  <a:gd name="T7" fmla="*/ 0 h 1147"/>
                  <a:gd name="T8" fmla="*/ 0 w 595"/>
                  <a:gd name="T9" fmla="*/ 0 h 1147"/>
                  <a:gd name="T10" fmla="*/ 0 w 595"/>
                  <a:gd name="T11" fmla="*/ 0 h 1147"/>
                  <a:gd name="T12" fmla="*/ 0 w 595"/>
                  <a:gd name="T13" fmla="*/ 0 h 1147"/>
                  <a:gd name="T14" fmla="*/ 0 w 595"/>
                  <a:gd name="T15" fmla="*/ 0 h 1147"/>
                  <a:gd name="T16" fmla="*/ 0 w 595"/>
                  <a:gd name="T17" fmla="*/ 0 h 1147"/>
                  <a:gd name="T18" fmla="*/ 0 w 595"/>
                  <a:gd name="T19" fmla="*/ 0 h 1147"/>
                  <a:gd name="T20" fmla="*/ 0 w 595"/>
                  <a:gd name="T21" fmla="*/ 0 h 1147"/>
                  <a:gd name="T22" fmla="*/ 0 w 595"/>
                  <a:gd name="T23" fmla="*/ 0 h 1147"/>
                  <a:gd name="T24" fmla="*/ 0 w 595"/>
                  <a:gd name="T25" fmla="*/ 0 h 1147"/>
                  <a:gd name="T26" fmla="*/ 0 w 595"/>
                  <a:gd name="T27" fmla="*/ 0 h 1147"/>
                  <a:gd name="T28" fmla="*/ 0 w 595"/>
                  <a:gd name="T29" fmla="*/ 0 h 1147"/>
                  <a:gd name="T30" fmla="*/ 0 w 595"/>
                  <a:gd name="T31" fmla="*/ 0 h 1147"/>
                  <a:gd name="T32" fmla="*/ 0 w 595"/>
                  <a:gd name="T33" fmla="*/ 0 h 1147"/>
                  <a:gd name="T34" fmla="*/ 0 w 595"/>
                  <a:gd name="T35" fmla="*/ 0 h 1147"/>
                  <a:gd name="T36" fmla="*/ 0 w 595"/>
                  <a:gd name="T37" fmla="*/ 0 h 1147"/>
                  <a:gd name="T38" fmla="*/ 0 w 595"/>
                  <a:gd name="T39" fmla="*/ 0 h 1147"/>
                  <a:gd name="T40" fmla="*/ 0 w 595"/>
                  <a:gd name="T41" fmla="*/ 0 h 1147"/>
                  <a:gd name="T42" fmla="*/ 0 w 595"/>
                  <a:gd name="T43" fmla="*/ 0 h 1147"/>
                  <a:gd name="T44" fmla="*/ 0 w 595"/>
                  <a:gd name="T45" fmla="*/ 0 h 1147"/>
                  <a:gd name="T46" fmla="*/ 0 w 595"/>
                  <a:gd name="T47" fmla="*/ 0 h 1147"/>
                  <a:gd name="T48" fmla="*/ 0 w 595"/>
                  <a:gd name="T49" fmla="*/ 0 h 1147"/>
                  <a:gd name="T50" fmla="*/ 0 w 595"/>
                  <a:gd name="T51" fmla="*/ 0 h 1147"/>
                  <a:gd name="T52" fmla="*/ 0 w 595"/>
                  <a:gd name="T53" fmla="*/ 0 h 1147"/>
                  <a:gd name="T54" fmla="*/ 0 w 595"/>
                  <a:gd name="T55" fmla="*/ 0 h 1147"/>
                  <a:gd name="T56" fmla="*/ 0 w 595"/>
                  <a:gd name="T57" fmla="*/ 0 h 1147"/>
                  <a:gd name="T58" fmla="*/ 0 w 595"/>
                  <a:gd name="T59" fmla="*/ 0 h 11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1147"/>
                  <a:gd name="T92" fmla="*/ 595 w 595"/>
                  <a:gd name="T93" fmla="*/ 1147 h 11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1" name="Freeform 15"/>
              <p:cNvSpPr>
                <a:spLocks/>
              </p:cNvSpPr>
              <p:nvPr/>
            </p:nvSpPr>
            <p:spPr bwMode="gray">
              <a:xfrm>
                <a:off x="2280" y="2561"/>
                <a:ext cx="67" cy="192"/>
              </a:xfrm>
              <a:custGeom>
                <a:avLst/>
                <a:gdLst>
                  <a:gd name="T0" fmla="*/ 0 w 332"/>
                  <a:gd name="T1" fmla="*/ 0 h 958"/>
                  <a:gd name="T2" fmla="*/ 0 w 332"/>
                  <a:gd name="T3" fmla="*/ 0 h 958"/>
                  <a:gd name="T4" fmla="*/ 0 w 332"/>
                  <a:gd name="T5" fmla="*/ 0 h 958"/>
                  <a:gd name="T6" fmla="*/ 0 w 332"/>
                  <a:gd name="T7" fmla="*/ 0 h 958"/>
                  <a:gd name="T8" fmla="*/ 0 w 332"/>
                  <a:gd name="T9" fmla="*/ 0 h 958"/>
                  <a:gd name="T10" fmla="*/ 0 w 332"/>
                  <a:gd name="T11" fmla="*/ 0 h 958"/>
                  <a:gd name="T12" fmla="*/ 0 w 332"/>
                  <a:gd name="T13" fmla="*/ 0 h 958"/>
                  <a:gd name="T14" fmla="*/ 0 w 332"/>
                  <a:gd name="T15" fmla="*/ 0 h 958"/>
                  <a:gd name="T16" fmla="*/ 0 w 332"/>
                  <a:gd name="T17" fmla="*/ 0 h 958"/>
                  <a:gd name="T18" fmla="*/ 0 w 332"/>
                  <a:gd name="T19" fmla="*/ 0 h 958"/>
                  <a:gd name="T20" fmla="*/ 0 w 332"/>
                  <a:gd name="T21" fmla="*/ 0 h 958"/>
                  <a:gd name="T22" fmla="*/ 0 w 332"/>
                  <a:gd name="T23" fmla="*/ 0 h 958"/>
                  <a:gd name="T24" fmla="*/ 0 w 332"/>
                  <a:gd name="T25" fmla="*/ 0 h 958"/>
                  <a:gd name="T26" fmla="*/ 0 w 332"/>
                  <a:gd name="T27" fmla="*/ 0 h 958"/>
                  <a:gd name="T28" fmla="*/ 0 w 332"/>
                  <a:gd name="T29" fmla="*/ 0 h 958"/>
                  <a:gd name="T30" fmla="*/ 0 w 332"/>
                  <a:gd name="T31" fmla="*/ 0 h 958"/>
                  <a:gd name="T32" fmla="*/ 0 w 332"/>
                  <a:gd name="T33" fmla="*/ 0 h 9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958"/>
                  <a:gd name="T53" fmla="*/ 332 w 332"/>
                  <a:gd name="T54" fmla="*/ 958 h 9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2" name="Freeform 16"/>
              <p:cNvSpPr>
                <a:spLocks noEditPoints="1"/>
              </p:cNvSpPr>
              <p:nvPr/>
            </p:nvSpPr>
            <p:spPr bwMode="gray">
              <a:xfrm>
                <a:off x="2374"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4"/>
                  <a:gd name="T52" fmla="*/ 0 h 795"/>
                  <a:gd name="T53" fmla="*/ 634 w 634"/>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3" name="Freeform 17"/>
              <p:cNvSpPr>
                <a:spLocks/>
              </p:cNvSpPr>
              <p:nvPr/>
            </p:nvSpPr>
            <p:spPr bwMode="gray">
              <a:xfrm>
                <a:off x="2538" y="2598"/>
                <a:ext cx="195" cy="155"/>
              </a:xfrm>
              <a:custGeom>
                <a:avLst/>
                <a:gdLst>
                  <a:gd name="T0" fmla="*/ 0 w 974"/>
                  <a:gd name="T1" fmla="*/ 0 h 775"/>
                  <a:gd name="T2" fmla="*/ 0 w 974"/>
                  <a:gd name="T3" fmla="*/ 0 h 775"/>
                  <a:gd name="T4" fmla="*/ 0 w 974"/>
                  <a:gd name="T5" fmla="*/ 0 h 775"/>
                  <a:gd name="T6" fmla="*/ 0 w 974"/>
                  <a:gd name="T7" fmla="*/ 0 h 775"/>
                  <a:gd name="T8" fmla="*/ 0 w 974"/>
                  <a:gd name="T9" fmla="*/ 0 h 775"/>
                  <a:gd name="T10" fmla="*/ 0 w 974"/>
                  <a:gd name="T11" fmla="*/ 0 h 775"/>
                  <a:gd name="T12" fmla="*/ 0 w 974"/>
                  <a:gd name="T13" fmla="*/ 0 h 775"/>
                  <a:gd name="T14" fmla="*/ 0 w 974"/>
                  <a:gd name="T15" fmla="*/ 0 h 775"/>
                  <a:gd name="T16" fmla="*/ 0 w 974"/>
                  <a:gd name="T17" fmla="*/ 0 h 775"/>
                  <a:gd name="T18" fmla="*/ 0 w 974"/>
                  <a:gd name="T19" fmla="*/ 0 h 775"/>
                  <a:gd name="T20" fmla="*/ 0 w 974"/>
                  <a:gd name="T21" fmla="*/ 0 h 775"/>
                  <a:gd name="T22" fmla="*/ 0 w 974"/>
                  <a:gd name="T23" fmla="*/ 0 h 775"/>
                  <a:gd name="T24" fmla="*/ 0 w 974"/>
                  <a:gd name="T25" fmla="*/ 0 h 775"/>
                  <a:gd name="T26" fmla="*/ 0 w 974"/>
                  <a:gd name="T27" fmla="*/ 0 h 775"/>
                  <a:gd name="T28" fmla="*/ 0 w 974"/>
                  <a:gd name="T29" fmla="*/ 0 h 775"/>
                  <a:gd name="T30" fmla="*/ 0 w 974"/>
                  <a:gd name="T31" fmla="*/ 0 h 775"/>
                  <a:gd name="T32" fmla="*/ 0 w 974"/>
                  <a:gd name="T33" fmla="*/ 0 h 775"/>
                  <a:gd name="T34" fmla="*/ 0 w 974"/>
                  <a:gd name="T35" fmla="*/ 0 h 775"/>
                  <a:gd name="T36" fmla="*/ 0 w 974"/>
                  <a:gd name="T37" fmla="*/ 0 h 775"/>
                  <a:gd name="T38" fmla="*/ 0 w 974"/>
                  <a:gd name="T39" fmla="*/ 0 h 775"/>
                  <a:gd name="T40" fmla="*/ 0 w 974"/>
                  <a:gd name="T41" fmla="*/ 0 h 7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4"/>
                  <a:gd name="T64" fmla="*/ 0 h 775"/>
                  <a:gd name="T65" fmla="*/ 974 w 974"/>
                  <a:gd name="T66" fmla="*/ 775 h 7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4" name="Freeform 18"/>
              <p:cNvSpPr>
                <a:spLocks noEditPoints="1"/>
              </p:cNvSpPr>
              <p:nvPr/>
            </p:nvSpPr>
            <p:spPr bwMode="gray">
              <a:xfrm>
                <a:off x="2768" y="2598"/>
                <a:ext cx="127" cy="159"/>
              </a:xfrm>
              <a:custGeom>
                <a:avLst/>
                <a:gdLst>
                  <a:gd name="T0" fmla="*/ 0 w 635"/>
                  <a:gd name="T1" fmla="*/ 0 h 795"/>
                  <a:gd name="T2" fmla="*/ 0 w 635"/>
                  <a:gd name="T3" fmla="*/ 0 h 795"/>
                  <a:gd name="T4" fmla="*/ 0 w 635"/>
                  <a:gd name="T5" fmla="*/ 0 h 795"/>
                  <a:gd name="T6" fmla="*/ 0 w 635"/>
                  <a:gd name="T7" fmla="*/ 0 h 795"/>
                  <a:gd name="T8" fmla="*/ 0 w 635"/>
                  <a:gd name="T9" fmla="*/ 0 h 795"/>
                  <a:gd name="T10" fmla="*/ 0 w 635"/>
                  <a:gd name="T11" fmla="*/ 0 h 795"/>
                  <a:gd name="T12" fmla="*/ 0 w 635"/>
                  <a:gd name="T13" fmla="*/ 0 h 795"/>
                  <a:gd name="T14" fmla="*/ 0 w 635"/>
                  <a:gd name="T15" fmla="*/ 0 h 795"/>
                  <a:gd name="T16" fmla="*/ 0 w 635"/>
                  <a:gd name="T17" fmla="*/ 0 h 795"/>
                  <a:gd name="T18" fmla="*/ 0 w 635"/>
                  <a:gd name="T19" fmla="*/ 0 h 795"/>
                  <a:gd name="T20" fmla="*/ 0 w 635"/>
                  <a:gd name="T21" fmla="*/ 0 h 795"/>
                  <a:gd name="T22" fmla="*/ 0 w 635"/>
                  <a:gd name="T23" fmla="*/ 0 h 795"/>
                  <a:gd name="T24" fmla="*/ 0 w 635"/>
                  <a:gd name="T25" fmla="*/ 0 h 795"/>
                  <a:gd name="T26" fmla="*/ 0 w 635"/>
                  <a:gd name="T27" fmla="*/ 0 h 795"/>
                  <a:gd name="T28" fmla="*/ 0 w 635"/>
                  <a:gd name="T29" fmla="*/ 0 h 795"/>
                  <a:gd name="T30" fmla="*/ 0 w 635"/>
                  <a:gd name="T31" fmla="*/ 0 h 795"/>
                  <a:gd name="T32" fmla="*/ 0 w 635"/>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795"/>
                  <a:gd name="T53" fmla="*/ 635 w 635"/>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5" name="Freeform 19"/>
              <p:cNvSpPr>
                <a:spLocks/>
              </p:cNvSpPr>
              <p:nvPr/>
            </p:nvSpPr>
            <p:spPr bwMode="gray">
              <a:xfrm>
                <a:off x="2934" y="2598"/>
                <a:ext cx="65" cy="155"/>
              </a:xfrm>
              <a:custGeom>
                <a:avLst/>
                <a:gdLst>
                  <a:gd name="T0" fmla="*/ 0 w 326"/>
                  <a:gd name="T1" fmla="*/ 0 h 775"/>
                  <a:gd name="T2" fmla="*/ 0 w 326"/>
                  <a:gd name="T3" fmla="*/ 0 h 775"/>
                  <a:gd name="T4" fmla="*/ 0 w 326"/>
                  <a:gd name="T5" fmla="*/ 0 h 775"/>
                  <a:gd name="T6" fmla="*/ 0 w 326"/>
                  <a:gd name="T7" fmla="*/ 0 h 775"/>
                  <a:gd name="T8" fmla="*/ 0 w 326"/>
                  <a:gd name="T9" fmla="*/ 0 h 775"/>
                  <a:gd name="T10" fmla="*/ 0 w 326"/>
                  <a:gd name="T11" fmla="*/ 0 h 775"/>
                  <a:gd name="T12" fmla="*/ 0 w 326"/>
                  <a:gd name="T13" fmla="*/ 0 h 775"/>
                  <a:gd name="T14" fmla="*/ 0 60000 65536"/>
                  <a:gd name="T15" fmla="*/ 0 60000 65536"/>
                  <a:gd name="T16" fmla="*/ 0 60000 65536"/>
                  <a:gd name="T17" fmla="*/ 0 60000 65536"/>
                  <a:gd name="T18" fmla="*/ 0 60000 65536"/>
                  <a:gd name="T19" fmla="*/ 0 60000 65536"/>
                  <a:gd name="T20" fmla="*/ 0 60000 65536"/>
                  <a:gd name="T21" fmla="*/ 0 w 326"/>
                  <a:gd name="T22" fmla="*/ 0 h 775"/>
                  <a:gd name="T23" fmla="*/ 326 w 326"/>
                  <a:gd name="T24" fmla="*/ 775 h 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6" name="Freeform 20"/>
              <p:cNvSpPr>
                <a:spLocks/>
              </p:cNvSpPr>
              <p:nvPr/>
            </p:nvSpPr>
            <p:spPr bwMode="gray">
              <a:xfrm>
                <a:off x="3028" y="2598"/>
                <a:ext cx="65" cy="155"/>
              </a:xfrm>
              <a:custGeom>
                <a:avLst/>
                <a:gdLst>
                  <a:gd name="T0" fmla="*/ 0 w 326"/>
                  <a:gd name="T1" fmla="*/ 0 h 775"/>
                  <a:gd name="T2" fmla="*/ 0 w 326"/>
                  <a:gd name="T3" fmla="*/ 0 h 775"/>
                  <a:gd name="T4" fmla="*/ 0 w 326"/>
                  <a:gd name="T5" fmla="*/ 0 h 775"/>
                  <a:gd name="T6" fmla="*/ 0 w 326"/>
                  <a:gd name="T7" fmla="*/ 0 h 775"/>
                  <a:gd name="T8" fmla="*/ 0 w 326"/>
                  <a:gd name="T9" fmla="*/ 0 h 775"/>
                  <a:gd name="T10" fmla="*/ 0 w 326"/>
                  <a:gd name="T11" fmla="*/ 0 h 775"/>
                  <a:gd name="T12" fmla="*/ 0 w 326"/>
                  <a:gd name="T13" fmla="*/ 0 h 775"/>
                  <a:gd name="T14" fmla="*/ 0 60000 65536"/>
                  <a:gd name="T15" fmla="*/ 0 60000 65536"/>
                  <a:gd name="T16" fmla="*/ 0 60000 65536"/>
                  <a:gd name="T17" fmla="*/ 0 60000 65536"/>
                  <a:gd name="T18" fmla="*/ 0 60000 65536"/>
                  <a:gd name="T19" fmla="*/ 0 60000 65536"/>
                  <a:gd name="T20" fmla="*/ 0 60000 65536"/>
                  <a:gd name="T21" fmla="*/ 0 w 326"/>
                  <a:gd name="T22" fmla="*/ 0 h 775"/>
                  <a:gd name="T23" fmla="*/ 326 w 326"/>
                  <a:gd name="T24" fmla="*/ 775 h 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7" name="Freeform 21"/>
              <p:cNvSpPr>
                <a:spLocks noEditPoints="1"/>
              </p:cNvSpPr>
              <p:nvPr/>
            </p:nvSpPr>
            <p:spPr bwMode="gray">
              <a:xfrm>
                <a:off x="3110"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4"/>
                  <a:gd name="T52" fmla="*/ 0 h 795"/>
                  <a:gd name="T53" fmla="*/ 634 w 634"/>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8" name="Freeform 22"/>
              <p:cNvSpPr>
                <a:spLocks/>
              </p:cNvSpPr>
              <p:nvPr/>
            </p:nvSpPr>
            <p:spPr bwMode="gray">
              <a:xfrm>
                <a:off x="3253" y="2602"/>
                <a:ext cx="195" cy="151"/>
              </a:xfrm>
              <a:custGeom>
                <a:avLst/>
                <a:gdLst>
                  <a:gd name="T0" fmla="*/ 0 w 971"/>
                  <a:gd name="T1" fmla="*/ 0 h 754"/>
                  <a:gd name="T2" fmla="*/ 0 w 971"/>
                  <a:gd name="T3" fmla="*/ 0 h 754"/>
                  <a:gd name="T4" fmla="*/ 0 w 971"/>
                  <a:gd name="T5" fmla="*/ 0 h 754"/>
                  <a:gd name="T6" fmla="*/ 0 w 971"/>
                  <a:gd name="T7" fmla="*/ 0 h 754"/>
                  <a:gd name="T8" fmla="*/ 0 w 971"/>
                  <a:gd name="T9" fmla="*/ 0 h 754"/>
                  <a:gd name="T10" fmla="*/ 0 w 971"/>
                  <a:gd name="T11" fmla="*/ 0 h 754"/>
                  <a:gd name="T12" fmla="*/ 0 w 971"/>
                  <a:gd name="T13" fmla="*/ 0 h 754"/>
                  <a:gd name="T14" fmla="*/ 0 w 971"/>
                  <a:gd name="T15" fmla="*/ 0 h 754"/>
                  <a:gd name="T16" fmla="*/ 0 w 971"/>
                  <a:gd name="T17" fmla="*/ 0 h 754"/>
                  <a:gd name="T18" fmla="*/ 0 w 971"/>
                  <a:gd name="T19" fmla="*/ 0 h 754"/>
                  <a:gd name="T20" fmla="*/ 0 w 971"/>
                  <a:gd name="T21" fmla="*/ 0 h 754"/>
                  <a:gd name="T22" fmla="*/ 0 w 971"/>
                  <a:gd name="T23" fmla="*/ 0 h 754"/>
                  <a:gd name="T24" fmla="*/ 0 w 971"/>
                  <a:gd name="T25" fmla="*/ 0 h 754"/>
                  <a:gd name="T26" fmla="*/ 0 w 971"/>
                  <a:gd name="T27" fmla="*/ 0 h 754"/>
                  <a:gd name="T28" fmla="*/ 0 w 971"/>
                  <a:gd name="T29" fmla="*/ 0 h 754"/>
                  <a:gd name="T30" fmla="*/ 0 w 971"/>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1"/>
                  <a:gd name="T49" fmla="*/ 0 h 754"/>
                  <a:gd name="T50" fmla="*/ 971 w 971"/>
                  <a:gd name="T51" fmla="*/ 754 h 7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39" name="Freeform 23"/>
              <p:cNvSpPr>
                <a:spLocks/>
              </p:cNvSpPr>
              <p:nvPr/>
            </p:nvSpPr>
            <p:spPr bwMode="gray">
              <a:xfrm>
                <a:off x="3525" y="2602"/>
                <a:ext cx="194" cy="151"/>
              </a:xfrm>
              <a:custGeom>
                <a:avLst/>
                <a:gdLst>
                  <a:gd name="T0" fmla="*/ 0 w 971"/>
                  <a:gd name="T1" fmla="*/ 0 h 754"/>
                  <a:gd name="T2" fmla="*/ 0 w 971"/>
                  <a:gd name="T3" fmla="*/ 0 h 754"/>
                  <a:gd name="T4" fmla="*/ 0 w 971"/>
                  <a:gd name="T5" fmla="*/ 0 h 754"/>
                  <a:gd name="T6" fmla="*/ 0 w 971"/>
                  <a:gd name="T7" fmla="*/ 0 h 754"/>
                  <a:gd name="T8" fmla="*/ 0 w 971"/>
                  <a:gd name="T9" fmla="*/ 0 h 754"/>
                  <a:gd name="T10" fmla="*/ 0 w 971"/>
                  <a:gd name="T11" fmla="*/ 0 h 754"/>
                  <a:gd name="T12" fmla="*/ 0 w 971"/>
                  <a:gd name="T13" fmla="*/ 0 h 754"/>
                  <a:gd name="T14" fmla="*/ 0 w 971"/>
                  <a:gd name="T15" fmla="*/ 0 h 754"/>
                  <a:gd name="T16" fmla="*/ 0 w 971"/>
                  <a:gd name="T17" fmla="*/ 0 h 754"/>
                  <a:gd name="T18" fmla="*/ 0 w 971"/>
                  <a:gd name="T19" fmla="*/ 0 h 754"/>
                  <a:gd name="T20" fmla="*/ 0 w 971"/>
                  <a:gd name="T21" fmla="*/ 0 h 754"/>
                  <a:gd name="T22" fmla="*/ 0 w 971"/>
                  <a:gd name="T23" fmla="*/ 0 h 754"/>
                  <a:gd name="T24" fmla="*/ 0 w 971"/>
                  <a:gd name="T25" fmla="*/ 0 h 754"/>
                  <a:gd name="T26" fmla="*/ 0 w 971"/>
                  <a:gd name="T27" fmla="*/ 0 h 754"/>
                  <a:gd name="T28" fmla="*/ 0 w 971"/>
                  <a:gd name="T29" fmla="*/ 0 h 754"/>
                  <a:gd name="T30" fmla="*/ 0 w 971"/>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1"/>
                  <a:gd name="T49" fmla="*/ 0 h 754"/>
                  <a:gd name="T50" fmla="*/ 971 w 971"/>
                  <a:gd name="T51" fmla="*/ 754 h 7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0" name="Freeform 24"/>
              <p:cNvSpPr>
                <a:spLocks noEditPoints="1"/>
              </p:cNvSpPr>
              <p:nvPr/>
            </p:nvSpPr>
            <p:spPr bwMode="gray">
              <a:xfrm>
                <a:off x="3745" y="2547"/>
                <a:ext cx="31" cy="206"/>
              </a:xfrm>
              <a:custGeom>
                <a:avLst/>
                <a:gdLst>
                  <a:gd name="T0" fmla="*/ 0 w 157"/>
                  <a:gd name="T1" fmla="*/ 0 h 1031"/>
                  <a:gd name="T2" fmla="*/ 0 w 157"/>
                  <a:gd name="T3" fmla="*/ 0 h 1031"/>
                  <a:gd name="T4" fmla="*/ 0 w 157"/>
                  <a:gd name="T5" fmla="*/ 0 h 1031"/>
                  <a:gd name="T6" fmla="*/ 0 w 157"/>
                  <a:gd name="T7" fmla="*/ 0 h 1031"/>
                  <a:gd name="T8" fmla="*/ 0 w 157"/>
                  <a:gd name="T9" fmla="*/ 0 h 1031"/>
                  <a:gd name="T10" fmla="*/ 0 w 157"/>
                  <a:gd name="T11" fmla="*/ 0 h 1031"/>
                  <a:gd name="T12" fmla="*/ 0 w 157"/>
                  <a:gd name="T13" fmla="*/ 0 h 1031"/>
                  <a:gd name="T14" fmla="*/ 0 w 157"/>
                  <a:gd name="T15" fmla="*/ 0 h 1031"/>
                  <a:gd name="T16" fmla="*/ 0 w 157"/>
                  <a:gd name="T17" fmla="*/ 0 h 1031"/>
                  <a:gd name="T18" fmla="*/ 0 w 157"/>
                  <a:gd name="T19" fmla="*/ 0 h 1031"/>
                  <a:gd name="T20" fmla="*/ 0 w 157"/>
                  <a:gd name="T21" fmla="*/ 0 h 1031"/>
                  <a:gd name="T22" fmla="*/ 0 w 157"/>
                  <a:gd name="T23" fmla="*/ 0 h 1031"/>
                  <a:gd name="T24" fmla="*/ 0 w 157"/>
                  <a:gd name="T25" fmla="*/ 0 h 1031"/>
                  <a:gd name="T26" fmla="*/ 0 w 157"/>
                  <a:gd name="T27" fmla="*/ 0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031"/>
                  <a:gd name="T44" fmla="*/ 157 w 157"/>
                  <a:gd name="T45" fmla="*/ 1031 h 10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1" name="Freeform 25"/>
              <p:cNvSpPr>
                <a:spLocks/>
              </p:cNvSpPr>
              <p:nvPr/>
            </p:nvSpPr>
            <p:spPr bwMode="gray">
              <a:xfrm>
                <a:off x="3820" y="2561"/>
                <a:ext cx="67" cy="192"/>
              </a:xfrm>
              <a:custGeom>
                <a:avLst/>
                <a:gdLst>
                  <a:gd name="T0" fmla="*/ 0 w 332"/>
                  <a:gd name="T1" fmla="*/ 0 h 958"/>
                  <a:gd name="T2" fmla="*/ 0 w 332"/>
                  <a:gd name="T3" fmla="*/ 0 h 958"/>
                  <a:gd name="T4" fmla="*/ 0 w 332"/>
                  <a:gd name="T5" fmla="*/ 0 h 958"/>
                  <a:gd name="T6" fmla="*/ 0 w 332"/>
                  <a:gd name="T7" fmla="*/ 0 h 958"/>
                  <a:gd name="T8" fmla="*/ 0 w 332"/>
                  <a:gd name="T9" fmla="*/ 0 h 958"/>
                  <a:gd name="T10" fmla="*/ 0 w 332"/>
                  <a:gd name="T11" fmla="*/ 0 h 958"/>
                  <a:gd name="T12" fmla="*/ 0 w 332"/>
                  <a:gd name="T13" fmla="*/ 0 h 958"/>
                  <a:gd name="T14" fmla="*/ 0 w 332"/>
                  <a:gd name="T15" fmla="*/ 0 h 958"/>
                  <a:gd name="T16" fmla="*/ 0 w 332"/>
                  <a:gd name="T17" fmla="*/ 0 h 958"/>
                  <a:gd name="T18" fmla="*/ 0 w 332"/>
                  <a:gd name="T19" fmla="*/ 0 h 958"/>
                  <a:gd name="T20" fmla="*/ 0 w 332"/>
                  <a:gd name="T21" fmla="*/ 0 h 958"/>
                  <a:gd name="T22" fmla="*/ 0 w 332"/>
                  <a:gd name="T23" fmla="*/ 0 h 958"/>
                  <a:gd name="T24" fmla="*/ 0 w 332"/>
                  <a:gd name="T25" fmla="*/ 0 h 958"/>
                  <a:gd name="T26" fmla="*/ 0 w 332"/>
                  <a:gd name="T27" fmla="*/ 0 h 958"/>
                  <a:gd name="T28" fmla="*/ 0 w 332"/>
                  <a:gd name="T29" fmla="*/ 0 h 958"/>
                  <a:gd name="T30" fmla="*/ 0 w 332"/>
                  <a:gd name="T31" fmla="*/ 0 h 958"/>
                  <a:gd name="T32" fmla="*/ 0 w 332"/>
                  <a:gd name="T33" fmla="*/ 0 h 9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958"/>
                  <a:gd name="T53" fmla="*/ 332 w 332"/>
                  <a:gd name="T54" fmla="*/ 958 h 9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2" name="Freeform 26"/>
              <p:cNvSpPr>
                <a:spLocks/>
              </p:cNvSpPr>
              <p:nvPr/>
            </p:nvSpPr>
            <p:spPr bwMode="gray">
              <a:xfrm>
                <a:off x="3918" y="2526"/>
                <a:ext cx="114" cy="227"/>
              </a:xfrm>
              <a:custGeom>
                <a:avLst/>
                <a:gdLst>
                  <a:gd name="T0" fmla="*/ 0 w 572"/>
                  <a:gd name="T1" fmla="*/ 0 h 1136"/>
                  <a:gd name="T2" fmla="*/ 0 w 572"/>
                  <a:gd name="T3" fmla="*/ 0 h 1136"/>
                  <a:gd name="T4" fmla="*/ 0 w 572"/>
                  <a:gd name="T5" fmla="*/ 0 h 1136"/>
                  <a:gd name="T6" fmla="*/ 0 w 572"/>
                  <a:gd name="T7" fmla="*/ 0 h 1136"/>
                  <a:gd name="T8" fmla="*/ 0 w 572"/>
                  <a:gd name="T9" fmla="*/ 0 h 1136"/>
                  <a:gd name="T10" fmla="*/ 0 w 572"/>
                  <a:gd name="T11" fmla="*/ 0 h 1136"/>
                  <a:gd name="T12" fmla="*/ 0 w 572"/>
                  <a:gd name="T13" fmla="*/ 0 h 1136"/>
                  <a:gd name="T14" fmla="*/ 0 w 572"/>
                  <a:gd name="T15" fmla="*/ 0 h 1136"/>
                  <a:gd name="T16" fmla="*/ 0 w 572"/>
                  <a:gd name="T17" fmla="*/ 0 h 1136"/>
                  <a:gd name="T18" fmla="*/ 0 w 572"/>
                  <a:gd name="T19" fmla="*/ 0 h 1136"/>
                  <a:gd name="T20" fmla="*/ 0 w 572"/>
                  <a:gd name="T21" fmla="*/ 0 h 1136"/>
                  <a:gd name="T22" fmla="*/ 0 w 572"/>
                  <a:gd name="T23" fmla="*/ 0 h 1136"/>
                  <a:gd name="T24" fmla="*/ 0 w 572"/>
                  <a:gd name="T25" fmla="*/ 0 h 1136"/>
                  <a:gd name="T26" fmla="*/ 0 w 572"/>
                  <a:gd name="T27" fmla="*/ 0 h 1136"/>
                  <a:gd name="T28" fmla="*/ 0 w 572"/>
                  <a:gd name="T29" fmla="*/ 0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2"/>
                  <a:gd name="T46" fmla="*/ 0 h 1136"/>
                  <a:gd name="T47" fmla="*/ 572 w 572"/>
                  <a:gd name="T48" fmla="*/ 1136 h 1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3"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223"/>
                  <a:gd name="T29" fmla="*/ 126 w 126"/>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4" name="Freeform 28"/>
              <p:cNvSpPr>
                <a:spLocks noEditPoints="1"/>
              </p:cNvSpPr>
              <p:nvPr/>
            </p:nvSpPr>
            <p:spPr bwMode="gray">
              <a:xfrm>
                <a:off x="4270"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4"/>
                  <a:gd name="T52" fmla="*/ 0 h 795"/>
                  <a:gd name="T53" fmla="*/ 634 w 634"/>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5" name="Freeform 29"/>
              <p:cNvSpPr>
                <a:spLocks/>
              </p:cNvSpPr>
              <p:nvPr/>
            </p:nvSpPr>
            <p:spPr bwMode="gray">
              <a:xfrm>
                <a:off x="4433" y="2602"/>
                <a:ext cx="110" cy="155"/>
              </a:xfrm>
              <a:custGeom>
                <a:avLst/>
                <a:gdLst>
                  <a:gd name="T0" fmla="*/ 0 w 550"/>
                  <a:gd name="T1" fmla="*/ 0 h 774"/>
                  <a:gd name="T2" fmla="*/ 0 w 550"/>
                  <a:gd name="T3" fmla="*/ 0 h 774"/>
                  <a:gd name="T4" fmla="*/ 0 w 550"/>
                  <a:gd name="T5" fmla="*/ 0 h 774"/>
                  <a:gd name="T6" fmla="*/ 0 w 550"/>
                  <a:gd name="T7" fmla="*/ 0 h 774"/>
                  <a:gd name="T8" fmla="*/ 0 w 550"/>
                  <a:gd name="T9" fmla="*/ 0 h 774"/>
                  <a:gd name="T10" fmla="*/ 0 w 550"/>
                  <a:gd name="T11" fmla="*/ 0 h 774"/>
                  <a:gd name="T12" fmla="*/ 0 w 550"/>
                  <a:gd name="T13" fmla="*/ 0 h 774"/>
                  <a:gd name="T14" fmla="*/ 0 w 550"/>
                  <a:gd name="T15" fmla="*/ 0 h 774"/>
                  <a:gd name="T16" fmla="*/ 0 w 550"/>
                  <a:gd name="T17" fmla="*/ 0 h 774"/>
                  <a:gd name="T18" fmla="*/ 0 w 550"/>
                  <a:gd name="T19" fmla="*/ 0 h 774"/>
                  <a:gd name="T20" fmla="*/ 0 w 550"/>
                  <a:gd name="T21" fmla="*/ 0 h 774"/>
                  <a:gd name="T22" fmla="*/ 0 w 550"/>
                  <a:gd name="T23" fmla="*/ 0 h 774"/>
                  <a:gd name="T24" fmla="*/ 0 w 550"/>
                  <a:gd name="T25" fmla="*/ 0 h 774"/>
                  <a:gd name="T26" fmla="*/ 0 w 550"/>
                  <a:gd name="T27" fmla="*/ 0 h 774"/>
                  <a:gd name="T28" fmla="*/ 0 w 550"/>
                  <a:gd name="T29" fmla="*/ 0 h 7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0"/>
                  <a:gd name="T46" fmla="*/ 0 h 774"/>
                  <a:gd name="T47" fmla="*/ 550 w 550"/>
                  <a:gd name="T48" fmla="*/ 774 h 7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6" name="Freeform 30"/>
              <p:cNvSpPr>
                <a:spLocks/>
              </p:cNvSpPr>
              <p:nvPr/>
            </p:nvSpPr>
            <p:spPr bwMode="gray">
              <a:xfrm>
                <a:off x="2479" y="1143"/>
                <a:ext cx="496" cy="383"/>
              </a:xfrm>
              <a:custGeom>
                <a:avLst/>
                <a:gdLst>
                  <a:gd name="T0" fmla="*/ 0 w 2477"/>
                  <a:gd name="T1" fmla="*/ 0 h 1913"/>
                  <a:gd name="T2" fmla="*/ 0 w 2477"/>
                  <a:gd name="T3" fmla="*/ 0 h 1913"/>
                  <a:gd name="T4" fmla="*/ 0 w 2477"/>
                  <a:gd name="T5" fmla="*/ 0 h 1913"/>
                  <a:gd name="T6" fmla="*/ 0 w 2477"/>
                  <a:gd name="T7" fmla="*/ 0 h 1913"/>
                  <a:gd name="T8" fmla="*/ 0 w 2477"/>
                  <a:gd name="T9" fmla="*/ 0 h 1913"/>
                  <a:gd name="T10" fmla="*/ 0 w 2477"/>
                  <a:gd name="T11" fmla="*/ 0 h 1913"/>
                  <a:gd name="T12" fmla="*/ 0 w 2477"/>
                  <a:gd name="T13" fmla="*/ 0 h 1913"/>
                  <a:gd name="T14" fmla="*/ 0 w 2477"/>
                  <a:gd name="T15" fmla="*/ 0 h 1913"/>
                  <a:gd name="T16" fmla="*/ 0 w 2477"/>
                  <a:gd name="T17" fmla="*/ 0 h 1913"/>
                  <a:gd name="T18" fmla="*/ 0 w 2477"/>
                  <a:gd name="T19" fmla="*/ 0 h 1913"/>
                  <a:gd name="T20" fmla="*/ 0 w 2477"/>
                  <a:gd name="T21" fmla="*/ 0 h 1913"/>
                  <a:gd name="T22" fmla="*/ 0 w 2477"/>
                  <a:gd name="T23" fmla="*/ 0 h 1913"/>
                  <a:gd name="T24" fmla="*/ 0 w 2477"/>
                  <a:gd name="T25" fmla="*/ 0 h 1913"/>
                  <a:gd name="T26" fmla="*/ 0 w 2477"/>
                  <a:gd name="T27" fmla="*/ 0 h 1913"/>
                  <a:gd name="T28" fmla="*/ 0 w 2477"/>
                  <a:gd name="T29" fmla="*/ 0 h 1913"/>
                  <a:gd name="T30" fmla="*/ 0 w 2477"/>
                  <a:gd name="T31" fmla="*/ 0 h 1913"/>
                  <a:gd name="T32" fmla="*/ 0 w 2477"/>
                  <a:gd name="T33" fmla="*/ 0 h 1913"/>
                  <a:gd name="T34" fmla="*/ 0 w 2477"/>
                  <a:gd name="T35" fmla="*/ 0 h 1913"/>
                  <a:gd name="T36" fmla="*/ 0 w 2477"/>
                  <a:gd name="T37" fmla="*/ 0 h 1913"/>
                  <a:gd name="T38" fmla="*/ 0 w 2477"/>
                  <a:gd name="T39" fmla="*/ 0 h 1913"/>
                  <a:gd name="T40" fmla="*/ 0 w 2477"/>
                  <a:gd name="T41" fmla="*/ 0 h 1913"/>
                  <a:gd name="T42" fmla="*/ 0 w 2477"/>
                  <a:gd name="T43" fmla="*/ 0 h 19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7"/>
                  <a:gd name="T67" fmla="*/ 0 h 1913"/>
                  <a:gd name="T68" fmla="*/ 2477 w 2477"/>
                  <a:gd name="T69" fmla="*/ 1913 h 19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7" name="Freeform 31"/>
              <p:cNvSpPr>
                <a:spLocks/>
              </p:cNvSpPr>
              <p:nvPr/>
            </p:nvSpPr>
            <p:spPr bwMode="gray">
              <a:xfrm>
                <a:off x="1671" y="1560"/>
                <a:ext cx="340" cy="556"/>
              </a:xfrm>
              <a:custGeom>
                <a:avLst/>
                <a:gdLst>
                  <a:gd name="T0" fmla="*/ 0 w 1700"/>
                  <a:gd name="T1" fmla="*/ 0 h 2777"/>
                  <a:gd name="T2" fmla="*/ 0 w 1700"/>
                  <a:gd name="T3" fmla="*/ 0 h 2777"/>
                  <a:gd name="T4" fmla="*/ 0 w 1700"/>
                  <a:gd name="T5" fmla="*/ 0 h 2777"/>
                  <a:gd name="T6" fmla="*/ 0 w 1700"/>
                  <a:gd name="T7" fmla="*/ 0 h 2777"/>
                  <a:gd name="T8" fmla="*/ 0 w 1700"/>
                  <a:gd name="T9" fmla="*/ 0 h 2777"/>
                  <a:gd name="T10" fmla="*/ 0 w 1700"/>
                  <a:gd name="T11" fmla="*/ 0 h 2777"/>
                  <a:gd name="T12" fmla="*/ 0 w 1700"/>
                  <a:gd name="T13" fmla="*/ 0 h 2777"/>
                  <a:gd name="T14" fmla="*/ 0 w 1700"/>
                  <a:gd name="T15" fmla="*/ 0 h 2777"/>
                  <a:gd name="T16" fmla="*/ 0 w 1700"/>
                  <a:gd name="T17" fmla="*/ 0 h 2777"/>
                  <a:gd name="T18" fmla="*/ 0 w 1700"/>
                  <a:gd name="T19" fmla="*/ 0 h 2777"/>
                  <a:gd name="T20" fmla="*/ 0 w 1700"/>
                  <a:gd name="T21" fmla="*/ 0 h 2777"/>
                  <a:gd name="T22" fmla="*/ 0 w 1700"/>
                  <a:gd name="T23" fmla="*/ 0 h 2777"/>
                  <a:gd name="T24" fmla="*/ 0 w 1700"/>
                  <a:gd name="T25" fmla="*/ 0 h 2777"/>
                  <a:gd name="T26" fmla="*/ 0 w 1700"/>
                  <a:gd name="T27" fmla="*/ 0 h 2777"/>
                  <a:gd name="T28" fmla="*/ 0 w 1700"/>
                  <a:gd name="T29" fmla="*/ 0 h 2777"/>
                  <a:gd name="T30" fmla="*/ 0 w 1700"/>
                  <a:gd name="T31" fmla="*/ 0 h 2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0"/>
                  <a:gd name="T49" fmla="*/ 0 h 2777"/>
                  <a:gd name="T50" fmla="*/ 1700 w 1700"/>
                  <a:gd name="T51" fmla="*/ 2777 h 2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8" name="Freeform 32"/>
              <p:cNvSpPr>
                <a:spLocks/>
              </p:cNvSpPr>
              <p:nvPr/>
            </p:nvSpPr>
            <p:spPr bwMode="gray">
              <a:xfrm>
                <a:off x="2475" y="1560"/>
                <a:ext cx="224" cy="775"/>
              </a:xfrm>
              <a:custGeom>
                <a:avLst/>
                <a:gdLst>
                  <a:gd name="T0" fmla="*/ 0 w 1123"/>
                  <a:gd name="T1" fmla="*/ 0 h 3872"/>
                  <a:gd name="T2" fmla="*/ 0 w 1123"/>
                  <a:gd name="T3" fmla="*/ 0 h 3872"/>
                  <a:gd name="T4" fmla="*/ 0 w 1123"/>
                  <a:gd name="T5" fmla="*/ 0 h 3872"/>
                  <a:gd name="T6" fmla="*/ 0 w 1123"/>
                  <a:gd name="T7" fmla="*/ 0 h 3872"/>
                  <a:gd name="T8" fmla="*/ 0 w 1123"/>
                  <a:gd name="T9" fmla="*/ 0 h 3872"/>
                  <a:gd name="T10" fmla="*/ 0 w 1123"/>
                  <a:gd name="T11" fmla="*/ 0 h 3872"/>
                  <a:gd name="T12" fmla="*/ 0 w 1123"/>
                  <a:gd name="T13" fmla="*/ 0 h 3872"/>
                  <a:gd name="T14" fmla="*/ 0 w 1123"/>
                  <a:gd name="T15" fmla="*/ 0 h 3872"/>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3872"/>
                  <a:gd name="T26" fmla="*/ 1123 w 1123"/>
                  <a:gd name="T27" fmla="*/ 3872 h 3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49" name="Freeform 33"/>
              <p:cNvSpPr>
                <a:spLocks/>
              </p:cNvSpPr>
              <p:nvPr/>
            </p:nvSpPr>
            <p:spPr bwMode="gray">
              <a:xfrm>
                <a:off x="2723" y="1560"/>
                <a:ext cx="174" cy="556"/>
              </a:xfrm>
              <a:custGeom>
                <a:avLst/>
                <a:gdLst>
                  <a:gd name="T0" fmla="*/ 0 w 868"/>
                  <a:gd name="T1" fmla="*/ 0 h 2778"/>
                  <a:gd name="T2" fmla="*/ 0 w 868"/>
                  <a:gd name="T3" fmla="*/ 0 h 2778"/>
                  <a:gd name="T4" fmla="*/ 0 w 868"/>
                  <a:gd name="T5" fmla="*/ 0 h 2778"/>
                  <a:gd name="T6" fmla="*/ 0 w 868"/>
                  <a:gd name="T7" fmla="*/ 0 h 2778"/>
                  <a:gd name="T8" fmla="*/ 0 w 868"/>
                  <a:gd name="T9" fmla="*/ 0 h 2778"/>
                  <a:gd name="T10" fmla="*/ 0 w 868"/>
                  <a:gd name="T11" fmla="*/ 0 h 2778"/>
                  <a:gd name="T12" fmla="*/ 0 w 868"/>
                  <a:gd name="T13" fmla="*/ 0 h 2778"/>
                  <a:gd name="T14" fmla="*/ 0 w 868"/>
                  <a:gd name="T15" fmla="*/ 0 h 2778"/>
                  <a:gd name="T16" fmla="*/ 0 w 868"/>
                  <a:gd name="T17" fmla="*/ 0 h 2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
                  <a:gd name="T28" fmla="*/ 0 h 2778"/>
                  <a:gd name="T29" fmla="*/ 868 w 868"/>
                  <a:gd name="T30" fmla="*/ 2778 h 2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50" name="Freeform 34"/>
              <p:cNvSpPr>
                <a:spLocks/>
              </p:cNvSpPr>
              <p:nvPr/>
            </p:nvSpPr>
            <p:spPr bwMode="gray">
              <a:xfrm>
                <a:off x="2898" y="1560"/>
                <a:ext cx="416" cy="556"/>
              </a:xfrm>
              <a:custGeom>
                <a:avLst/>
                <a:gdLst>
                  <a:gd name="T0" fmla="*/ 0 w 2079"/>
                  <a:gd name="T1" fmla="*/ 0 h 2777"/>
                  <a:gd name="T2" fmla="*/ 0 w 2079"/>
                  <a:gd name="T3" fmla="*/ 0 h 2777"/>
                  <a:gd name="T4" fmla="*/ 0 w 2079"/>
                  <a:gd name="T5" fmla="*/ 0 h 2777"/>
                  <a:gd name="T6" fmla="*/ 0 w 2079"/>
                  <a:gd name="T7" fmla="*/ 0 h 2777"/>
                  <a:gd name="T8" fmla="*/ 0 w 2079"/>
                  <a:gd name="T9" fmla="*/ 0 h 2777"/>
                  <a:gd name="T10" fmla="*/ 0 w 2079"/>
                  <a:gd name="T11" fmla="*/ 0 h 2777"/>
                  <a:gd name="T12" fmla="*/ 0 w 2079"/>
                  <a:gd name="T13" fmla="*/ 0 h 2777"/>
                  <a:gd name="T14" fmla="*/ 0 w 2079"/>
                  <a:gd name="T15" fmla="*/ 0 h 2777"/>
                  <a:gd name="T16" fmla="*/ 0 w 2079"/>
                  <a:gd name="T17" fmla="*/ 0 h 2777"/>
                  <a:gd name="T18" fmla="*/ 0 w 2079"/>
                  <a:gd name="T19" fmla="*/ 0 h 2777"/>
                  <a:gd name="T20" fmla="*/ 0 w 2079"/>
                  <a:gd name="T21" fmla="*/ 0 h 2777"/>
                  <a:gd name="T22" fmla="*/ 0 w 2079"/>
                  <a:gd name="T23" fmla="*/ 0 h 2777"/>
                  <a:gd name="T24" fmla="*/ 0 w 2079"/>
                  <a:gd name="T25" fmla="*/ 0 h 27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9"/>
                  <a:gd name="T40" fmla="*/ 0 h 2777"/>
                  <a:gd name="T41" fmla="*/ 2079 w 2079"/>
                  <a:gd name="T42" fmla="*/ 2777 h 27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51" name="Freeform 35"/>
              <p:cNvSpPr>
                <a:spLocks/>
              </p:cNvSpPr>
              <p:nvPr/>
            </p:nvSpPr>
            <p:spPr bwMode="gray">
              <a:xfrm>
                <a:off x="3654" y="1560"/>
                <a:ext cx="465" cy="564"/>
              </a:xfrm>
              <a:custGeom>
                <a:avLst/>
                <a:gdLst>
                  <a:gd name="T0" fmla="*/ 0 w 2324"/>
                  <a:gd name="T1" fmla="*/ 0 h 2820"/>
                  <a:gd name="T2" fmla="*/ 0 w 2324"/>
                  <a:gd name="T3" fmla="*/ 0 h 2820"/>
                  <a:gd name="T4" fmla="*/ 0 w 2324"/>
                  <a:gd name="T5" fmla="*/ 0 h 2820"/>
                  <a:gd name="T6" fmla="*/ 0 w 2324"/>
                  <a:gd name="T7" fmla="*/ 0 h 2820"/>
                  <a:gd name="T8" fmla="*/ 0 w 2324"/>
                  <a:gd name="T9" fmla="*/ 0 h 2820"/>
                  <a:gd name="T10" fmla="*/ 0 w 2324"/>
                  <a:gd name="T11" fmla="*/ 0 h 2820"/>
                  <a:gd name="T12" fmla="*/ 0 w 2324"/>
                  <a:gd name="T13" fmla="*/ 0 h 2820"/>
                  <a:gd name="T14" fmla="*/ 0 w 2324"/>
                  <a:gd name="T15" fmla="*/ 0 h 2820"/>
                  <a:gd name="T16" fmla="*/ 0 w 2324"/>
                  <a:gd name="T17" fmla="*/ 0 h 2820"/>
                  <a:gd name="T18" fmla="*/ 0 w 2324"/>
                  <a:gd name="T19" fmla="*/ 0 h 2820"/>
                  <a:gd name="T20" fmla="*/ 0 w 2324"/>
                  <a:gd name="T21" fmla="*/ 0 h 2820"/>
                  <a:gd name="T22" fmla="*/ 0 w 2324"/>
                  <a:gd name="T23" fmla="*/ 0 h 2820"/>
                  <a:gd name="T24" fmla="*/ 0 w 2324"/>
                  <a:gd name="T25" fmla="*/ 0 h 2820"/>
                  <a:gd name="T26" fmla="*/ 0 w 2324"/>
                  <a:gd name="T27" fmla="*/ 0 h 2820"/>
                  <a:gd name="T28" fmla="*/ 0 w 2324"/>
                  <a:gd name="T29" fmla="*/ 0 h 28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4"/>
                  <a:gd name="T46" fmla="*/ 0 h 2820"/>
                  <a:gd name="T47" fmla="*/ 2324 w 2324"/>
                  <a:gd name="T48" fmla="*/ 2820 h 28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52" name="Freeform 36"/>
              <p:cNvSpPr>
                <a:spLocks/>
              </p:cNvSpPr>
              <p:nvPr/>
            </p:nvSpPr>
            <p:spPr bwMode="gray">
              <a:xfrm>
                <a:off x="2027" y="1560"/>
                <a:ext cx="469" cy="566"/>
              </a:xfrm>
              <a:custGeom>
                <a:avLst/>
                <a:gdLst>
                  <a:gd name="T0" fmla="*/ 0 w 2347"/>
                  <a:gd name="T1" fmla="*/ 0 h 2827"/>
                  <a:gd name="T2" fmla="*/ 0 w 2347"/>
                  <a:gd name="T3" fmla="*/ 0 h 2827"/>
                  <a:gd name="T4" fmla="*/ 0 w 2347"/>
                  <a:gd name="T5" fmla="*/ 0 h 2827"/>
                  <a:gd name="T6" fmla="*/ 0 w 2347"/>
                  <a:gd name="T7" fmla="*/ 0 h 2827"/>
                  <a:gd name="T8" fmla="*/ 0 w 2347"/>
                  <a:gd name="T9" fmla="*/ 0 h 2827"/>
                  <a:gd name="T10" fmla="*/ 0 w 2347"/>
                  <a:gd name="T11" fmla="*/ 0 h 2827"/>
                  <a:gd name="T12" fmla="*/ 0 w 2347"/>
                  <a:gd name="T13" fmla="*/ 0 h 2827"/>
                  <a:gd name="T14" fmla="*/ 0 w 2347"/>
                  <a:gd name="T15" fmla="*/ 0 h 2827"/>
                  <a:gd name="T16" fmla="*/ 0 w 2347"/>
                  <a:gd name="T17" fmla="*/ 0 h 2827"/>
                  <a:gd name="T18" fmla="*/ 0 w 2347"/>
                  <a:gd name="T19" fmla="*/ 0 h 2827"/>
                  <a:gd name="T20" fmla="*/ 0 w 2347"/>
                  <a:gd name="T21" fmla="*/ 0 h 2827"/>
                  <a:gd name="T22" fmla="*/ 0 w 2347"/>
                  <a:gd name="T23" fmla="*/ 0 h 2827"/>
                  <a:gd name="T24" fmla="*/ 0 w 2347"/>
                  <a:gd name="T25" fmla="*/ 0 h 2827"/>
                  <a:gd name="T26" fmla="*/ 0 w 2347"/>
                  <a:gd name="T27" fmla="*/ 0 h 2827"/>
                  <a:gd name="T28" fmla="*/ 0 w 2347"/>
                  <a:gd name="T29" fmla="*/ 0 h 28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7"/>
                  <a:gd name="T46" fmla="*/ 0 h 2827"/>
                  <a:gd name="T47" fmla="*/ 2347 w 2347"/>
                  <a:gd name="T48" fmla="*/ 2827 h 28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53" name="Freeform 37"/>
              <p:cNvSpPr>
                <a:spLocks/>
              </p:cNvSpPr>
              <p:nvPr/>
            </p:nvSpPr>
            <p:spPr bwMode="gray">
              <a:xfrm>
                <a:off x="3295" y="1549"/>
                <a:ext cx="358" cy="577"/>
              </a:xfrm>
              <a:custGeom>
                <a:avLst/>
                <a:gdLst>
                  <a:gd name="T0" fmla="*/ 0 w 1788"/>
                  <a:gd name="T1" fmla="*/ 0 h 2885"/>
                  <a:gd name="T2" fmla="*/ 0 w 1788"/>
                  <a:gd name="T3" fmla="*/ 0 h 2885"/>
                  <a:gd name="T4" fmla="*/ 0 w 1788"/>
                  <a:gd name="T5" fmla="*/ 0 h 2885"/>
                  <a:gd name="T6" fmla="*/ 0 w 1788"/>
                  <a:gd name="T7" fmla="*/ 0 h 2885"/>
                  <a:gd name="T8" fmla="*/ 0 w 1788"/>
                  <a:gd name="T9" fmla="*/ 0 h 2885"/>
                  <a:gd name="T10" fmla="*/ 0 w 1788"/>
                  <a:gd name="T11" fmla="*/ 0 h 2885"/>
                  <a:gd name="T12" fmla="*/ 0 w 1788"/>
                  <a:gd name="T13" fmla="*/ 0 h 2885"/>
                  <a:gd name="T14" fmla="*/ 0 w 1788"/>
                  <a:gd name="T15" fmla="*/ 0 h 2885"/>
                  <a:gd name="T16" fmla="*/ 0 w 1788"/>
                  <a:gd name="T17" fmla="*/ 0 h 2885"/>
                  <a:gd name="T18" fmla="*/ 0 w 1788"/>
                  <a:gd name="T19" fmla="*/ 0 h 2885"/>
                  <a:gd name="T20" fmla="*/ 0 w 1788"/>
                  <a:gd name="T21" fmla="*/ 0 h 2885"/>
                  <a:gd name="T22" fmla="*/ 0 w 1788"/>
                  <a:gd name="T23" fmla="*/ 0 h 2885"/>
                  <a:gd name="T24" fmla="*/ 0 w 1788"/>
                  <a:gd name="T25" fmla="*/ 0 h 2885"/>
                  <a:gd name="T26" fmla="*/ 0 w 1788"/>
                  <a:gd name="T27" fmla="*/ 0 h 2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8"/>
                  <a:gd name="T43" fmla="*/ 0 h 2885"/>
                  <a:gd name="T44" fmla="*/ 1788 w 1788"/>
                  <a:gd name="T45" fmla="*/ 2885 h 2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Availability of Energy Usage Data</a:t>
            </a:r>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2</a:t>
            </a:fld>
            <a:endParaRPr lang="de-DE" altLang="ja-JP"/>
          </a:p>
        </p:txBody>
      </p:sp>
      <p:sp>
        <p:nvSpPr>
          <p:cNvPr id="6" name="Content Placeholder 2"/>
          <p:cNvSpPr>
            <a:spLocks noGrp="1"/>
          </p:cNvSpPr>
          <p:nvPr>
            <p:ph idx="1"/>
          </p:nvPr>
        </p:nvSpPr>
        <p:spPr>
          <a:xfrm>
            <a:off x="168275" y="836712"/>
            <a:ext cx="8786813" cy="5592763"/>
          </a:xfrm>
        </p:spPr>
        <p:txBody>
          <a:bodyPr/>
          <a:lstStyle/>
          <a:p>
            <a:r>
              <a:rPr lang="en-US" sz="2800" dirty="0" smtClean="0"/>
              <a:t>Fine-grained electricity usage data is now available.</a:t>
            </a:r>
            <a:endParaRPr lang="en-US" sz="2800" dirty="0"/>
          </a:p>
        </p:txBody>
      </p:sp>
      <p:pic>
        <p:nvPicPr>
          <p:cNvPr id="7" name="Picture 2" descr="http://emfsafetynetwork.org/wp-content/uploads/2011/03/DSC_0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11586"/>
            <a:ext cx="37964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451546"/>
            <a:ext cx="3888431" cy="1570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A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979938"/>
            <a:ext cx="1819979" cy="14498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neur.io/_include/img/neurio-sensor-nob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712" y="4972695"/>
            <a:ext cx="2412776" cy="1340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blog.dlink.com/wp-content/uploads/2014/05/SmartPlugAnnouncementHeade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9491" y="4931227"/>
            <a:ext cx="4444717" cy="14888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button_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3179738"/>
            <a:ext cx="1800200" cy="10589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sdge.com/sites/default/files/styles/newsroom_high/public/Green-Connect_FULL%20SIZE.jpg?itok=bIasvag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1712" y="3236905"/>
            <a:ext cx="1835796" cy="112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a:t>
            </a:r>
            <a:r>
              <a:rPr lang="en-US" dirty="0" smtClean="0"/>
              <a:t>for Electricity Customers</a:t>
            </a:r>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3</a:t>
            </a:fld>
            <a:endParaRPr lang="de-DE" altLang="ja-JP"/>
          </a:p>
        </p:txBody>
      </p:sp>
      <p:sp>
        <p:nvSpPr>
          <p:cNvPr id="9" name="Content Placeholder 2"/>
          <p:cNvSpPr>
            <a:spLocks noGrp="1"/>
          </p:cNvSpPr>
          <p:nvPr>
            <p:ph idx="1"/>
          </p:nvPr>
        </p:nvSpPr>
        <p:spPr>
          <a:xfrm>
            <a:off x="168275" y="869950"/>
            <a:ext cx="8786813" cy="5592763"/>
          </a:xfrm>
        </p:spPr>
        <p:txBody>
          <a:bodyPr/>
          <a:lstStyle/>
          <a:p>
            <a:r>
              <a:rPr lang="en-US" dirty="0" smtClean="0"/>
              <a:t>Energy Usage Data Analytics Services by third parties</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39202"/>
            <a:ext cx="5852318" cy="479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636912"/>
            <a:ext cx="49625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262" y="1352969"/>
            <a:ext cx="4451184" cy="517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6300028"/>
            <a:ext cx="1879810" cy="369332"/>
          </a:xfrm>
          <a:prstGeom prst="rect">
            <a:avLst/>
          </a:prstGeom>
        </p:spPr>
        <p:txBody>
          <a:bodyPr wrap="none">
            <a:spAutoFit/>
          </a:bodyPr>
          <a:lstStyle/>
          <a:p>
            <a:r>
              <a:rPr lang="en-US" i="1" dirty="0">
                <a:latin typeface="Fujitsu Sans" panose="020B0604020202020204" charset="0"/>
              </a:rPr>
              <a:t>www.bidgely.com</a:t>
            </a:r>
            <a:endParaRPr lang="en-US" dirty="0">
              <a:latin typeface="Fujitsu Sans" panose="020B0604020202020204" charset="0"/>
            </a:endParaRPr>
          </a:p>
        </p:txBody>
      </p:sp>
    </p:spTree>
    <p:extLst>
      <p:ext uri="{BB962C8B-B14F-4D97-AF65-F5344CB8AC3E}">
        <p14:creationId xmlns:p14="http://schemas.microsoft.com/office/powerpoint/2010/main" val="169571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Risks?</a:t>
            </a:r>
            <a:endParaRPr lang="en-US" dirty="0"/>
          </a:p>
        </p:txBody>
      </p:sp>
      <p:sp>
        <p:nvSpPr>
          <p:cNvPr id="4" name="Footer Placeholder 3"/>
          <p:cNvSpPr>
            <a:spLocks noGrp="1"/>
          </p:cNvSpPr>
          <p:nvPr>
            <p:ph type="ftr" sz="quarter" idx="10"/>
          </p:nvPr>
        </p:nvSpPr>
        <p:spPr/>
        <p:txBody>
          <a:bodyPr/>
          <a:lstStyle/>
          <a:p>
            <a:pPr>
              <a:defRPr/>
            </a:pPr>
            <a:r>
              <a:rPr lang="en-US" altLang="ja-JP" dirty="0"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4</a:t>
            </a:fld>
            <a:endParaRPr lang="de-DE" altLang="ja-JP"/>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6142737"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bwMode="auto">
          <a:xfrm>
            <a:off x="556419" y="2420888"/>
            <a:ext cx="2016224"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 name="TextBox 7"/>
          <p:cNvSpPr txBox="1"/>
          <p:nvPr/>
        </p:nvSpPr>
        <p:spPr>
          <a:xfrm>
            <a:off x="959237" y="2060848"/>
            <a:ext cx="1109599" cy="369332"/>
          </a:xfrm>
          <a:prstGeom prst="rect">
            <a:avLst/>
          </a:prstGeom>
          <a:noFill/>
        </p:spPr>
        <p:txBody>
          <a:bodyPr wrap="none" rtlCol="0">
            <a:spAutoFit/>
          </a:bodyPr>
          <a:lstStyle/>
          <a:p>
            <a:r>
              <a:rPr lang="en-US" dirty="0" smtClean="0">
                <a:solidFill>
                  <a:srgbClr val="FF0000"/>
                </a:solidFill>
                <a:latin typeface="Fujitsu Sans" panose="020B0604020202020204" charset="0"/>
              </a:rPr>
              <a:t>Sleeping?</a:t>
            </a:r>
            <a:endParaRPr lang="en-US" dirty="0">
              <a:solidFill>
                <a:srgbClr val="FF0000"/>
              </a:solidFill>
              <a:latin typeface="Fujitsu Sans" panose="020B0604020202020204" charset="0"/>
            </a:endParaRPr>
          </a:p>
        </p:txBody>
      </p:sp>
      <p:sp>
        <p:nvSpPr>
          <p:cNvPr id="9" name="Rounded Rectangle 8"/>
          <p:cNvSpPr/>
          <p:nvPr/>
        </p:nvSpPr>
        <p:spPr bwMode="auto">
          <a:xfrm>
            <a:off x="3983573" y="2420888"/>
            <a:ext cx="893326"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0" name="TextBox 9"/>
          <p:cNvSpPr txBox="1"/>
          <p:nvPr/>
        </p:nvSpPr>
        <p:spPr>
          <a:xfrm>
            <a:off x="3721378" y="2771636"/>
            <a:ext cx="1659577" cy="369332"/>
          </a:xfrm>
          <a:prstGeom prst="rect">
            <a:avLst/>
          </a:prstGeom>
          <a:noFill/>
        </p:spPr>
        <p:txBody>
          <a:bodyPr wrap="square" rtlCol="0">
            <a:spAutoFit/>
          </a:bodyPr>
          <a:lstStyle/>
          <a:p>
            <a:r>
              <a:rPr lang="en-US" dirty="0" smtClean="0">
                <a:solidFill>
                  <a:srgbClr val="FF0000"/>
                </a:solidFill>
              </a:rPr>
              <a:t>Not at home?</a:t>
            </a:r>
            <a:endParaRPr lang="en-US" dirty="0">
              <a:solidFill>
                <a:srgbClr val="FF0000"/>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54959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bwMode="auto">
          <a:xfrm>
            <a:off x="130820" y="5805264"/>
            <a:ext cx="1402459"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3" name="TextBox 12"/>
          <p:cNvSpPr txBox="1"/>
          <p:nvPr/>
        </p:nvSpPr>
        <p:spPr>
          <a:xfrm>
            <a:off x="291493" y="6213083"/>
            <a:ext cx="1103635" cy="369332"/>
          </a:xfrm>
          <a:prstGeom prst="rect">
            <a:avLst/>
          </a:prstGeom>
          <a:noFill/>
        </p:spPr>
        <p:txBody>
          <a:bodyPr wrap="none" rtlCol="0">
            <a:spAutoFit/>
          </a:bodyPr>
          <a:lstStyle/>
          <a:p>
            <a:r>
              <a:rPr lang="en-US" dirty="0" smtClean="0">
                <a:solidFill>
                  <a:srgbClr val="FF0000"/>
                </a:solidFill>
                <a:latin typeface="Fujitsu Sans" panose="020B0604020202020204" charset="0"/>
              </a:rPr>
              <a:t>Vacation?</a:t>
            </a:r>
            <a:endParaRPr lang="en-US" dirty="0">
              <a:latin typeface="Fujitsu Sans" panose="020B0604020202020204" charset="0"/>
            </a:endParaRPr>
          </a:p>
        </p:txBody>
      </p:sp>
      <p:pic>
        <p:nvPicPr>
          <p:cNvPr id="14" name="Picture 2" descr="http://www.mdpi.com/1424-8220/12/12/16838/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004" y="2348880"/>
            <a:ext cx="6226492" cy="3996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039889" y="6309320"/>
            <a:ext cx="3996607" cy="276999"/>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http://www.mdpi.com/1424-8220/12/12/16838</a:t>
            </a:r>
          </a:p>
        </p:txBody>
      </p:sp>
      <p:sp>
        <p:nvSpPr>
          <p:cNvPr id="16" name="TextBox 15"/>
          <p:cNvSpPr txBox="1"/>
          <p:nvPr/>
        </p:nvSpPr>
        <p:spPr>
          <a:xfrm>
            <a:off x="4981210" y="2339588"/>
            <a:ext cx="3479222" cy="646331"/>
          </a:xfrm>
          <a:prstGeom prst="rect">
            <a:avLst/>
          </a:prstGeom>
          <a:noFill/>
        </p:spPr>
        <p:txBody>
          <a:bodyPr wrap="none" rtlCol="0">
            <a:spAutoFit/>
          </a:bodyPr>
          <a:lstStyle/>
          <a:p>
            <a:r>
              <a:rPr lang="en-US" dirty="0" smtClean="0">
                <a:solidFill>
                  <a:srgbClr val="FF0000"/>
                </a:solidFill>
                <a:latin typeface="Fujitsu Sans" panose="020B0604020202020204" charset="0"/>
              </a:rPr>
              <a:t>Detailed Appliance Usage by NILM</a:t>
            </a:r>
          </a:p>
          <a:p>
            <a:endParaRPr lang="en-US" dirty="0">
              <a:latin typeface="Fujitsu Sans" panose="020B0604020202020204" charset="0"/>
            </a:endParaRPr>
          </a:p>
        </p:txBody>
      </p:sp>
    </p:spTree>
    <p:extLst>
      <p:ext uri="{BB962C8B-B14F-4D97-AF65-F5344CB8AC3E}">
        <p14:creationId xmlns:p14="http://schemas.microsoft.com/office/powerpoint/2010/main" val="7719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2" grpId="0" animBg="1"/>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Re-identification</a:t>
            </a:r>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5</a:t>
            </a:fld>
            <a:endParaRPr lang="de-DE" altLang="ja-JP"/>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764704"/>
            <a:ext cx="86391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3070745" y="1916832"/>
            <a:ext cx="1665027" cy="280831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 name="Rectangle 7"/>
          <p:cNvSpPr/>
          <p:nvPr/>
        </p:nvSpPr>
        <p:spPr bwMode="auto">
          <a:xfrm>
            <a:off x="2834965" y="4869160"/>
            <a:ext cx="1665027" cy="115212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9" name="Content Placeholder 2"/>
          <p:cNvSpPr>
            <a:spLocks noGrp="1"/>
          </p:cNvSpPr>
          <p:nvPr>
            <p:ph idx="1"/>
          </p:nvPr>
        </p:nvSpPr>
        <p:spPr>
          <a:xfrm>
            <a:off x="168275" y="620688"/>
            <a:ext cx="8786813" cy="55927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Mustafa Faisal, Alvaro Cardenas, and </a:t>
            </a:r>
            <a:r>
              <a:rPr lang="en-US" dirty="0"/>
              <a:t>Daisuke Mashima, “How the Quantity and Quality of Training Data Impacts Re-identification of Smart Meter Users</a:t>
            </a:r>
            <a:r>
              <a:rPr lang="en-US" dirty="0" smtClean="0"/>
              <a:t>?” In Proc. of IEEE </a:t>
            </a:r>
            <a:r>
              <a:rPr lang="en-US" dirty="0" err="1" smtClean="0"/>
              <a:t>SmartGridComm</a:t>
            </a:r>
            <a:r>
              <a:rPr lang="en-US" dirty="0" smtClean="0"/>
              <a:t> 2015.</a:t>
            </a:r>
            <a:endParaRPr lang="en-US" dirty="0"/>
          </a:p>
        </p:txBody>
      </p:sp>
      <p:sp>
        <p:nvSpPr>
          <p:cNvPr id="10" name="Rectangle 9"/>
          <p:cNvSpPr/>
          <p:nvPr/>
        </p:nvSpPr>
        <p:spPr bwMode="gray">
          <a:xfrm>
            <a:off x="4572000" y="764704"/>
            <a:ext cx="4032448" cy="576064"/>
          </a:xfrm>
          <a:prstGeom prst="rect">
            <a:avLst/>
          </a:prstGeom>
          <a:solidFill>
            <a:schemeClr val="bg1"/>
          </a:solidFill>
          <a:ln>
            <a:noFill/>
          </a:ln>
          <a:extLst/>
        </p:spPr>
        <p:txBody>
          <a:bodyPr rtlCol="0" anchor="ctr">
            <a:spAutoFit/>
          </a:bodyPr>
          <a:lstStyle/>
          <a:p>
            <a:pPr algn="ctr"/>
            <a:endParaRPr lang="en-US" sz="2400">
              <a:solidFill>
                <a:schemeClr val="bg1"/>
              </a:solidFill>
              <a:latin typeface="HGP創英角ｺﾞｼｯｸUB" pitchFamily="50" charset="-128"/>
              <a:ea typeface="HGP創英角ｺﾞｼｯｸUB" pitchFamily="50" charset="-128"/>
            </a:endParaRPr>
          </a:p>
        </p:txBody>
      </p:sp>
      <p:sp>
        <p:nvSpPr>
          <p:cNvPr id="11" name="Rectangle 10"/>
          <p:cNvSpPr/>
          <p:nvPr/>
        </p:nvSpPr>
        <p:spPr bwMode="gray">
          <a:xfrm>
            <a:off x="323528" y="1412776"/>
            <a:ext cx="4032448" cy="576064"/>
          </a:xfrm>
          <a:prstGeom prst="rect">
            <a:avLst/>
          </a:prstGeom>
          <a:solidFill>
            <a:schemeClr val="bg1"/>
          </a:solidFill>
          <a:ln>
            <a:noFill/>
          </a:ln>
          <a:extLst/>
        </p:spPr>
        <p:txBody>
          <a:bodyPr rtlCol="0" anchor="ctr">
            <a:spAutoFit/>
          </a:bodyPr>
          <a:lstStyle/>
          <a:p>
            <a:pPr algn="ctr"/>
            <a:endParaRPr lang="en-US" sz="2400">
              <a:solidFill>
                <a:schemeClr val="bg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3612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Administrator\AppData\Local\Microsoft\Windows\Temporary Internet Files\Content.IE5\GT6N3GXO\MC9004387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448250"/>
            <a:ext cx="5603464" cy="4202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TOCK IMAGES\Ambient Sensors\Male clicking on virtual butt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747" y="1412776"/>
            <a:ext cx="6701582" cy="4466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Balancing Benefit vs Privacy</a:t>
            </a:r>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6</a:t>
            </a:fld>
            <a:endParaRPr lang="de-DE" altLang="ja-JP"/>
          </a:p>
        </p:txBody>
      </p:sp>
      <p:sp>
        <p:nvSpPr>
          <p:cNvPr id="7" name="TextBox 6"/>
          <p:cNvSpPr txBox="1"/>
          <p:nvPr/>
        </p:nvSpPr>
        <p:spPr>
          <a:xfrm>
            <a:off x="179512" y="908720"/>
            <a:ext cx="2880321" cy="1754326"/>
          </a:xfrm>
          <a:prstGeom prst="rect">
            <a:avLst/>
          </a:prstGeom>
          <a:solidFill>
            <a:srgbClr val="CCFF99"/>
          </a:solidFill>
        </p:spPr>
        <p:txBody>
          <a:bodyPr wrap="square" rtlCol="0">
            <a:spAutoFit/>
          </a:bodyPr>
          <a:lstStyle/>
          <a:p>
            <a:pPr marL="285750" indent="-285750">
              <a:buFontTx/>
              <a:buChar char="-"/>
            </a:pPr>
            <a:r>
              <a:rPr lang="en-US" sz="1800" dirty="0" smtClean="0">
                <a:latin typeface="Fujitsu Sans" panose="020B0604020202020204" charset="0"/>
              </a:rPr>
              <a:t>Better understanding through data analytics</a:t>
            </a:r>
          </a:p>
          <a:p>
            <a:pPr marL="285750" indent="-285750">
              <a:buFontTx/>
              <a:buChar char="-"/>
            </a:pPr>
            <a:r>
              <a:rPr lang="en-US" sz="1800" dirty="0" smtClean="0">
                <a:latin typeface="Fujitsu Sans" panose="020B0604020202020204" charset="0"/>
              </a:rPr>
              <a:t>Monetary gain through demand response and energy efficiency efforts</a:t>
            </a:r>
          </a:p>
          <a:p>
            <a:pPr marL="285750" indent="-285750">
              <a:buFontTx/>
              <a:buChar char="-"/>
            </a:pPr>
            <a:r>
              <a:rPr lang="en-US" sz="1800" dirty="0" smtClean="0">
                <a:latin typeface="Fujitsu Sans" panose="020B0604020202020204" charset="0"/>
              </a:rPr>
              <a:t>Etc.</a:t>
            </a:r>
            <a:endParaRPr lang="en-US" sz="1800" dirty="0">
              <a:latin typeface="Fujitsu Sans" panose="020B0604020202020204" charset="0"/>
            </a:endParaRPr>
          </a:p>
        </p:txBody>
      </p:sp>
      <p:sp>
        <p:nvSpPr>
          <p:cNvPr id="8" name="TextBox 7"/>
          <p:cNvSpPr txBox="1"/>
          <p:nvPr/>
        </p:nvSpPr>
        <p:spPr>
          <a:xfrm>
            <a:off x="5918434" y="2671716"/>
            <a:ext cx="3118063" cy="2308324"/>
          </a:xfrm>
          <a:prstGeom prst="rect">
            <a:avLst/>
          </a:prstGeom>
          <a:solidFill>
            <a:schemeClr val="accent1"/>
          </a:solidFill>
        </p:spPr>
        <p:txBody>
          <a:bodyPr wrap="square" rtlCol="0">
            <a:spAutoFit/>
          </a:bodyPr>
          <a:lstStyle/>
          <a:p>
            <a:pPr marL="285750" indent="-285750">
              <a:buFontTx/>
              <a:buChar char="-"/>
            </a:pPr>
            <a:r>
              <a:rPr lang="en-US" sz="1800" dirty="0" smtClean="0">
                <a:latin typeface="Fujitsu Sans" panose="020B0604020202020204" charset="0"/>
              </a:rPr>
              <a:t>Revealing life cycle</a:t>
            </a:r>
          </a:p>
          <a:p>
            <a:pPr marL="285750" indent="-285750">
              <a:buFontTx/>
              <a:buChar char="-"/>
            </a:pPr>
            <a:r>
              <a:rPr lang="en-US" sz="1800" dirty="0" smtClean="0">
                <a:latin typeface="Fujitsu Sans" panose="020B0604020202020204" charset="0"/>
              </a:rPr>
              <a:t>Revealing appliance usage pattern</a:t>
            </a:r>
          </a:p>
          <a:p>
            <a:pPr marL="285750" indent="-285750">
              <a:buFontTx/>
              <a:buChar char="-"/>
            </a:pPr>
            <a:r>
              <a:rPr lang="en-US" sz="1800" dirty="0" smtClean="0">
                <a:latin typeface="Fujitsu Sans" panose="020B0604020202020204" charset="0"/>
              </a:rPr>
              <a:t>Revealing employment style</a:t>
            </a:r>
          </a:p>
          <a:p>
            <a:pPr marL="285750" indent="-285750">
              <a:buFontTx/>
              <a:buChar char="-"/>
            </a:pPr>
            <a:r>
              <a:rPr lang="en-US" dirty="0" smtClean="0">
                <a:latin typeface="Fujitsu Sans" panose="020B0604020202020204" charset="0"/>
              </a:rPr>
              <a:t>Revealing </a:t>
            </a:r>
            <a:r>
              <a:rPr lang="en-US" smtClean="0">
                <a:latin typeface="Fujitsu Sans" panose="020B0604020202020204" charset="0"/>
              </a:rPr>
              <a:t>household details</a:t>
            </a:r>
            <a:endParaRPr lang="en-US" sz="1800" dirty="0" smtClean="0">
              <a:latin typeface="Fujitsu Sans" panose="020B0604020202020204" charset="0"/>
            </a:endParaRPr>
          </a:p>
          <a:p>
            <a:pPr marL="285750" indent="-285750">
              <a:buFontTx/>
              <a:buChar char="-"/>
            </a:pPr>
            <a:r>
              <a:rPr lang="en-US" sz="1800" dirty="0" smtClean="0">
                <a:latin typeface="Fujitsu Sans" panose="020B0604020202020204" charset="0"/>
              </a:rPr>
              <a:t>Etc.</a:t>
            </a:r>
            <a:endParaRPr lang="en-US" sz="1800" dirty="0">
              <a:latin typeface="Fujitsu Sans" panose="020B0604020202020204" charset="0"/>
            </a:endParaRPr>
          </a:p>
        </p:txBody>
      </p:sp>
    </p:spTree>
    <p:extLst>
      <p:ext uri="{BB962C8B-B14F-4D97-AF65-F5344CB8AC3E}">
        <p14:creationId xmlns:p14="http://schemas.microsoft.com/office/powerpoint/2010/main" val="40094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Customer-centric Data Management</a:t>
            </a:r>
            <a:endParaRPr lang="en-US" dirty="0"/>
          </a:p>
        </p:txBody>
      </p:sp>
      <p:sp>
        <p:nvSpPr>
          <p:cNvPr id="3" name="Content Placeholder 2"/>
          <p:cNvSpPr>
            <a:spLocks noGrp="1"/>
          </p:cNvSpPr>
          <p:nvPr>
            <p:ph idx="1"/>
          </p:nvPr>
        </p:nvSpPr>
        <p:spPr>
          <a:xfrm>
            <a:off x="168275" y="788565"/>
            <a:ext cx="8786813" cy="5592763"/>
          </a:xfrm>
        </p:spPr>
        <p:txBody>
          <a:bodyPr/>
          <a:lstStyle/>
          <a:p>
            <a:r>
              <a:rPr lang="en-US" dirty="0" smtClean="0"/>
              <a:t>Customer’s electricity data is collected and signed by utility (or a trusted metering device), then is downloaded by a customer. </a:t>
            </a:r>
          </a:p>
          <a:p>
            <a:r>
              <a:rPr lang="en-US" dirty="0" smtClean="0"/>
              <a:t>Downloaded </a:t>
            </a:r>
            <a:r>
              <a:rPr lang="en-US" dirty="0"/>
              <a:t>data is stored on </a:t>
            </a:r>
            <a:r>
              <a:rPr lang="en-US" dirty="0" smtClean="0"/>
              <a:t>a customer’s “Repository”.</a:t>
            </a:r>
            <a:endParaRPr lang="en-US" dirty="0"/>
          </a:p>
          <a:p>
            <a:r>
              <a:rPr lang="en-US" dirty="0"/>
              <a:t>Upon sharing with Service provider, data can be </a:t>
            </a:r>
            <a:r>
              <a:rPr lang="en-US" b="1" dirty="0" smtClean="0"/>
              <a:t>pre-processed</a:t>
            </a:r>
            <a:r>
              <a:rPr lang="en-US" dirty="0" smtClean="0"/>
              <a:t> </a:t>
            </a:r>
            <a:r>
              <a:rPr lang="en-US" dirty="0"/>
              <a:t>for </a:t>
            </a:r>
            <a:r>
              <a:rPr lang="en-US" dirty="0" smtClean="0"/>
              <a:t>controlling privacy risks.</a:t>
            </a:r>
          </a:p>
          <a:p>
            <a:r>
              <a:rPr lang="en-US" b="1" dirty="0" smtClean="0"/>
              <a:t>Authenticity</a:t>
            </a:r>
            <a:r>
              <a:rPr lang="en-US" dirty="0" smtClean="0"/>
              <a:t> of pre-processed data is verifiable.</a:t>
            </a: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7</a:t>
            </a:fld>
            <a:endParaRPr lang="de-DE" altLang="ja-JP"/>
          </a:p>
        </p:txBody>
      </p:sp>
      <p:sp>
        <p:nvSpPr>
          <p:cNvPr id="6" name="Slide Number Placeholder 3"/>
          <p:cNvSpPr txBox="1">
            <a:spLocks/>
          </p:cNvSpPr>
          <p:nvPr/>
        </p:nvSpPr>
        <p:spPr bwMode="auto">
          <a:xfrm>
            <a:off x="5317317" y="5214675"/>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ja-JP"/>
            </a:defPPr>
            <a:lvl1pPr algn="ctr" rtl="0" fontAlgn="base">
              <a:spcBef>
                <a:spcPct val="0"/>
              </a:spcBef>
              <a:spcAft>
                <a:spcPct val="0"/>
              </a:spcAft>
              <a:defRPr kumimoji="0" sz="800" kern="1200">
                <a:solidFill>
                  <a:schemeClr val="tx1"/>
                </a:solidFill>
                <a:latin typeface="Arial" charset="0"/>
                <a:ea typeface="ＭＳ Ｐゴシック" pitchFamily="34" charset="-128"/>
                <a:cs typeface="+mn-cs"/>
              </a:defRPr>
            </a:lvl1pPr>
            <a:lvl2pPr marL="4572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2pPr>
            <a:lvl3pPr marL="9144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3pPr>
            <a:lvl4pPr marL="13716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4pPr>
            <a:lvl5pPr marL="1828800" algn="ctr" rtl="0" fontAlgn="ctr">
              <a:spcBef>
                <a:spcPct val="0"/>
              </a:spcBef>
              <a:spcAft>
                <a:spcPct val="0"/>
              </a:spcAft>
              <a:defRPr kumimoji="1" kern="1200">
                <a:solidFill>
                  <a:srgbClr val="000000"/>
                </a:solidFill>
                <a:latin typeface="ＭＳ Ｐゴシック" pitchFamily="34" charset="-128"/>
                <a:ea typeface="ＭＳ Ｐゴシック" pitchFamily="34" charset="-128"/>
                <a:cs typeface="+mn-cs"/>
              </a:defRPr>
            </a:lvl5pPr>
            <a:lvl6pPr marL="22860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6pPr>
            <a:lvl7pPr marL="27432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7pPr>
            <a:lvl8pPr marL="32004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8pPr>
            <a:lvl9pPr marL="3657600" algn="l" defTabSz="914400" rtl="0" eaLnBrk="1" latinLnBrk="0" hangingPunct="1">
              <a:defRPr kumimoji="1" kern="1200">
                <a:solidFill>
                  <a:srgbClr val="000000"/>
                </a:solidFill>
                <a:latin typeface="ＭＳ Ｐゴシック" pitchFamily="34" charset="-128"/>
                <a:ea typeface="ＭＳ Ｐゴシック" pitchFamily="34" charset="-128"/>
                <a:cs typeface="+mn-cs"/>
              </a:defRPr>
            </a:lvl9pPr>
          </a:lstStyle>
          <a:p>
            <a:fld id="{94C11EF8-2B60-4F4E-A75C-935C5C29CA93}" type="slidenum">
              <a:rPr lang="ja-JP" altLang="de-DE" smtClean="0">
                <a:latin typeface="Calibri" panose="020F0502020204030204" pitchFamily="34" charset="0"/>
              </a:rPr>
              <a:pPr/>
              <a:t>7</a:t>
            </a:fld>
            <a:endParaRPr lang="de-DE" altLang="ja-JP" dirty="0">
              <a:latin typeface="Calibri" panose="020F0502020204030204" pitchFamily="34" charset="0"/>
            </a:endParaRPr>
          </a:p>
        </p:txBody>
      </p:sp>
      <p:sp>
        <p:nvSpPr>
          <p:cNvPr id="7" name="円/楕円 56"/>
          <p:cNvSpPr/>
          <p:nvPr/>
        </p:nvSpPr>
        <p:spPr bwMode="auto">
          <a:xfrm>
            <a:off x="7064701" y="5533770"/>
            <a:ext cx="1971795" cy="878399"/>
          </a:xfrm>
          <a:prstGeom prst="ellipse">
            <a:avLst/>
          </a:prstGeom>
          <a:solidFill>
            <a:srgbClr val="F69D9C"/>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sp>
        <p:nvSpPr>
          <p:cNvPr id="8" name="円/楕円 1046"/>
          <p:cNvSpPr/>
          <p:nvPr/>
        </p:nvSpPr>
        <p:spPr bwMode="auto">
          <a:xfrm>
            <a:off x="3937432" y="5585176"/>
            <a:ext cx="1971795" cy="878399"/>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sp>
        <p:nvSpPr>
          <p:cNvPr id="9" name="円/楕円 1045"/>
          <p:cNvSpPr/>
          <p:nvPr/>
        </p:nvSpPr>
        <p:spPr bwMode="auto">
          <a:xfrm>
            <a:off x="5388958" y="3356992"/>
            <a:ext cx="2010578" cy="870679"/>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pic>
        <p:nvPicPr>
          <p:cNvPr id="10" name="Picture 2" descr="http://ddl.design.css.fujitsu.com/ddl/ja/thumbnail/8791_00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607" y="5784330"/>
            <a:ext cx="944815" cy="627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ddl.design.css.fujitsu.com/ddl/ja/thumbnail/8696_005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681" y="5585450"/>
            <a:ext cx="633836" cy="6765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ddl.design.css.fujitsu.com/ddl/ja/thumbnail/8695_00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664" y="3573016"/>
            <a:ext cx="516130" cy="6725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ddl.design.css.fujitsu.com/ddl/ja/thumbnail/8791_003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125" y="5478382"/>
            <a:ext cx="590616" cy="551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ddl.design.css.fujitsu.com/ddl/ja/thumbnail/8988_015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8830" y="5858300"/>
            <a:ext cx="302535" cy="3536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ddl.design.css.fujitsu.com/ddl/ja/thumbnail/9954_0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7022" y="5698797"/>
            <a:ext cx="697788" cy="627485"/>
          </a:xfrm>
          <a:prstGeom prst="rect">
            <a:avLst/>
          </a:prstGeom>
          <a:noFill/>
          <a:extLst>
            <a:ext uri="{909E8E84-426E-40DD-AFC4-6F175D3DCCD1}">
              <a14:hiddenFill xmlns:a14="http://schemas.microsoft.com/office/drawing/2010/main">
                <a:solidFill>
                  <a:srgbClr val="FFFFFF"/>
                </a:solidFill>
              </a14:hiddenFill>
            </a:ext>
          </a:extLst>
        </p:spPr>
      </p:pic>
      <p:sp>
        <p:nvSpPr>
          <p:cNvPr id="16" name="円柱 5"/>
          <p:cNvSpPr/>
          <p:nvPr/>
        </p:nvSpPr>
        <p:spPr bwMode="auto">
          <a:xfrm>
            <a:off x="5843243" y="5082446"/>
            <a:ext cx="902501" cy="629025"/>
          </a:xfrm>
          <a:prstGeom prst="can">
            <a:avLst/>
          </a:prstGeom>
          <a:solidFill>
            <a:srgbClr val="F69D9C"/>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Calibri" panose="020F0502020204030204" pitchFamily="34" charset="0"/>
              <a:ea typeface="ＭＳ Ｐゴシック" charset="-128"/>
            </a:endParaRPr>
          </a:p>
        </p:txBody>
      </p:sp>
      <p:pic>
        <p:nvPicPr>
          <p:cNvPr id="17" name="Picture 16" descr="http://ddl.design.css.fujitsu.com/ddl/ja/thumbnail/8988_016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8811" y="5669061"/>
            <a:ext cx="540021" cy="47678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カギ線コネクタ 9"/>
          <p:cNvCxnSpPr>
            <a:stCxn id="15" idx="0"/>
            <a:endCxn id="16" idx="2"/>
          </p:cNvCxnSpPr>
          <p:nvPr/>
        </p:nvCxnSpPr>
        <p:spPr bwMode="auto">
          <a:xfrm rot="5400000" flipH="1" flipV="1">
            <a:off x="5363660" y="5219215"/>
            <a:ext cx="301838" cy="657327"/>
          </a:xfrm>
          <a:prstGeom prst="bentConnector2">
            <a:avLst/>
          </a:prstGeom>
          <a:gradFill rotWithShape="0">
            <a:gsLst>
              <a:gs pos="0">
                <a:srgbClr val="FFFFFF"/>
              </a:gs>
              <a:gs pos="100000">
                <a:srgbClr val="CACAC7"/>
              </a:gs>
            </a:gsLst>
            <a:lin ang="5400000" scaled="1"/>
          </a:gradFill>
          <a:ln w="57150"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9" name="直線矢印コネクタ 11"/>
          <p:cNvCxnSpPr>
            <a:stCxn id="16" idx="1"/>
            <a:endCxn id="12" idx="2"/>
          </p:cNvCxnSpPr>
          <p:nvPr/>
        </p:nvCxnSpPr>
        <p:spPr bwMode="auto">
          <a:xfrm flipH="1" flipV="1">
            <a:off x="6283729" y="4245523"/>
            <a:ext cx="10765" cy="836923"/>
          </a:xfrm>
          <a:prstGeom prst="straightConnector1">
            <a:avLst/>
          </a:prstGeom>
          <a:gradFill rotWithShape="0">
            <a:gsLst>
              <a:gs pos="0">
                <a:srgbClr val="FFFFFF"/>
              </a:gs>
              <a:gs pos="100000">
                <a:srgbClr val="CACAC7"/>
              </a:gs>
            </a:gsLst>
            <a:lin ang="5400000" scaled="1"/>
          </a:gradFill>
          <a:ln w="57150"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0" name="テキスト ボックス 13"/>
          <p:cNvSpPr txBox="1"/>
          <p:nvPr/>
        </p:nvSpPr>
        <p:spPr>
          <a:xfrm>
            <a:off x="5779104" y="5216772"/>
            <a:ext cx="1038648" cy="523220"/>
          </a:xfrm>
          <a:prstGeom prst="rect">
            <a:avLst/>
          </a:prstGeom>
          <a:noFill/>
        </p:spPr>
        <p:txBody>
          <a:bodyPr wrap="square" rtlCol="0">
            <a:spAutoFit/>
          </a:bodyPr>
          <a:lstStyle/>
          <a:p>
            <a:pPr algn="ctr"/>
            <a:r>
              <a:rPr kumimoji="1" lang="en-US" altLang="ja-JP" sz="1400" dirty="0" smtClean="0">
                <a:latin typeface="Calibri" panose="020F0502020204030204" pitchFamily="34" charset="0"/>
              </a:rPr>
              <a:t>Customer Repository</a:t>
            </a:r>
            <a:endParaRPr kumimoji="1" lang="ja-JP" altLang="en-US" sz="1400" dirty="0">
              <a:latin typeface="Calibri" panose="020F0502020204030204" pitchFamily="34" charset="0"/>
            </a:endParaRPr>
          </a:p>
        </p:txBody>
      </p:sp>
      <p:sp>
        <p:nvSpPr>
          <p:cNvPr id="21" name="テキスト ボックス 14"/>
          <p:cNvSpPr txBox="1"/>
          <p:nvPr/>
        </p:nvSpPr>
        <p:spPr>
          <a:xfrm>
            <a:off x="7284275" y="6146140"/>
            <a:ext cx="659155" cy="523220"/>
          </a:xfrm>
          <a:prstGeom prst="rect">
            <a:avLst/>
          </a:prstGeom>
          <a:noFill/>
        </p:spPr>
        <p:txBody>
          <a:bodyPr wrap="none" rtlCol="0">
            <a:spAutoFit/>
          </a:bodyPr>
          <a:lstStyle/>
          <a:p>
            <a:r>
              <a:rPr kumimoji="1" lang="en-US" altLang="ja-JP" sz="1400" dirty="0" smtClean="0">
                <a:latin typeface="Calibri" panose="020F0502020204030204" pitchFamily="34" charset="0"/>
              </a:rPr>
              <a:t>Smart </a:t>
            </a:r>
          </a:p>
          <a:p>
            <a:r>
              <a:rPr kumimoji="1" lang="en-US" altLang="ja-JP" sz="1400" dirty="0" smtClean="0">
                <a:latin typeface="Calibri" panose="020F0502020204030204" pitchFamily="34" charset="0"/>
              </a:rPr>
              <a:t>Meter</a:t>
            </a:r>
            <a:endParaRPr kumimoji="1" lang="ja-JP" altLang="en-US" sz="1400" dirty="0">
              <a:latin typeface="Calibri" panose="020F0502020204030204" pitchFamily="34" charset="0"/>
            </a:endParaRPr>
          </a:p>
        </p:txBody>
      </p:sp>
      <p:sp>
        <p:nvSpPr>
          <p:cNvPr id="22" name="テキスト ボックス 15"/>
          <p:cNvSpPr txBox="1"/>
          <p:nvPr/>
        </p:nvSpPr>
        <p:spPr>
          <a:xfrm>
            <a:off x="2987824" y="4973106"/>
            <a:ext cx="2965832" cy="400110"/>
          </a:xfrm>
          <a:prstGeom prst="rect">
            <a:avLst/>
          </a:prstGeom>
          <a:noFill/>
        </p:spPr>
        <p:txBody>
          <a:bodyPr wrap="square" rtlCol="0">
            <a:spAutoFit/>
          </a:bodyPr>
          <a:lstStyle/>
          <a:p>
            <a:r>
              <a:rPr lang="en-US" altLang="ja-JP" sz="2000" b="1" dirty="0" smtClean="0">
                <a:latin typeface="Calibri" panose="020F0502020204030204" pitchFamily="34" charset="0"/>
              </a:rPr>
              <a:t>Signed</a:t>
            </a:r>
            <a:r>
              <a:rPr lang="en-US" altLang="ja-JP" sz="2000" dirty="0" smtClean="0">
                <a:latin typeface="Calibri" panose="020F0502020204030204" pitchFamily="34" charset="0"/>
              </a:rPr>
              <a:t> energy usage data</a:t>
            </a:r>
            <a:endParaRPr kumimoji="1" lang="ja-JP" altLang="en-US" sz="2000" dirty="0">
              <a:latin typeface="Calibri" panose="020F0502020204030204" pitchFamily="34" charset="0"/>
            </a:endParaRPr>
          </a:p>
        </p:txBody>
      </p:sp>
      <p:sp>
        <p:nvSpPr>
          <p:cNvPr id="23" name="テキスト ボックス 16"/>
          <p:cNvSpPr txBox="1"/>
          <p:nvPr/>
        </p:nvSpPr>
        <p:spPr>
          <a:xfrm>
            <a:off x="3491880" y="4221088"/>
            <a:ext cx="2695353" cy="707886"/>
          </a:xfrm>
          <a:prstGeom prst="rect">
            <a:avLst/>
          </a:prstGeom>
          <a:noFill/>
        </p:spPr>
        <p:txBody>
          <a:bodyPr wrap="none" rtlCol="0">
            <a:spAutoFit/>
          </a:bodyPr>
          <a:lstStyle/>
          <a:p>
            <a:r>
              <a:rPr kumimoji="1" lang="en-US" altLang="ja-JP" sz="2000" b="1" dirty="0" smtClean="0">
                <a:latin typeface="Calibri" panose="020F0502020204030204" pitchFamily="34" charset="0"/>
              </a:rPr>
              <a:t>Signed</a:t>
            </a:r>
            <a:r>
              <a:rPr kumimoji="1" lang="en-US" altLang="ja-JP" sz="2000" dirty="0" smtClean="0">
                <a:latin typeface="Calibri" panose="020F0502020204030204" pitchFamily="34" charset="0"/>
              </a:rPr>
              <a:t> &amp; </a:t>
            </a:r>
            <a:r>
              <a:rPr kumimoji="1" lang="en-US" altLang="ja-JP" sz="2000" b="1" dirty="0" smtClean="0">
                <a:solidFill>
                  <a:srgbClr val="FF0000"/>
                </a:solidFill>
                <a:latin typeface="Calibri" panose="020F0502020204030204" pitchFamily="34" charset="0"/>
              </a:rPr>
              <a:t>pre-processed</a:t>
            </a:r>
          </a:p>
          <a:p>
            <a:r>
              <a:rPr lang="en-US" altLang="ja-JP" sz="2000" dirty="0" smtClean="0">
                <a:latin typeface="Calibri" panose="020F0502020204030204" pitchFamily="34" charset="0"/>
              </a:rPr>
              <a:t>Energy usage data</a:t>
            </a:r>
            <a:endParaRPr kumimoji="1" lang="ja-JP" altLang="en-US" sz="2000" dirty="0">
              <a:latin typeface="Calibri" panose="020F0502020204030204" pitchFamily="34" charset="0"/>
            </a:endParaRPr>
          </a:p>
        </p:txBody>
      </p:sp>
      <p:sp>
        <p:nvSpPr>
          <p:cNvPr id="24" name="テキスト ボックス 17"/>
          <p:cNvSpPr txBox="1"/>
          <p:nvPr/>
        </p:nvSpPr>
        <p:spPr>
          <a:xfrm>
            <a:off x="6532718" y="4201343"/>
            <a:ext cx="2690480" cy="307777"/>
          </a:xfrm>
          <a:prstGeom prst="rect">
            <a:avLst/>
          </a:prstGeom>
          <a:noFill/>
        </p:spPr>
        <p:txBody>
          <a:bodyPr wrap="none" rtlCol="0">
            <a:spAutoFit/>
          </a:bodyPr>
          <a:lstStyle/>
          <a:p>
            <a:r>
              <a:rPr kumimoji="1" lang="en-US" altLang="ja-JP" sz="1400" b="1" dirty="0" smtClean="0">
                <a:latin typeface="Calibri" panose="020F0502020204030204" pitchFamily="34" charset="0"/>
              </a:rPr>
              <a:t>Service Provider (Data Consumer)</a:t>
            </a:r>
            <a:endParaRPr kumimoji="1" lang="ja-JP" altLang="en-US" sz="1400" b="1" dirty="0">
              <a:latin typeface="Calibri" panose="020F0502020204030204" pitchFamily="34" charset="0"/>
            </a:endParaRPr>
          </a:p>
        </p:txBody>
      </p:sp>
      <p:cxnSp>
        <p:nvCxnSpPr>
          <p:cNvPr id="25" name="直線矢印コネクタ 19"/>
          <p:cNvCxnSpPr>
            <a:endCxn id="16" idx="4"/>
          </p:cNvCxnSpPr>
          <p:nvPr/>
        </p:nvCxnSpPr>
        <p:spPr bwMode="auto">
          <a:xfrm flipH="1" flipV="1">
            <a:off x="6745744" y="5396959"/>
            <a:ext cx="868108" cy="314512"/>
          </a:xfrm>
          <a:prstGeom prst="straightConnector1">
            <a:avLst/>
          </a:prstGeom>
          <a:gradFill rotWithShape="0">
            <a:gsLst>
              <a:gs pos="0">
                <a:srgbClr val="FFFFFF"/>
              </a:gs>
              <a:gs pos="100000">
                <a:srgbClr val="CACAC7"/>
              </a:gs>
            </a:gsLst>
            <a:lin ang="5400000" scaled="1"/>
          </a:gradFill>
          <a:ln w="57150"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6" name="テキスト ボックス 22"/>
          <p:cNvSpPr txBox="1"/>
          <p:nvPr/>
        </p:nvSpPr>
        <p:spPr>
          <a:xfrm>
            <a:off x="7020272" y="4941168"/>
            <a:ext cx="889859" cy="646331"/>
          </a:xfrm>
          <a:prstGeom prst="rect">
            <a:avLst/>
          </a:prstGeom>
          <a:noFill/>
        </p:spPr>
        <p:txBody>
          <a:bodyPr wrap="none" rtlCol="0">
            <a:spAutoFit/>
          </a:bodyPr>
          <a:lstStyle/>
          <a:p>
            <a:r>
              <a:rPr kumimoji="1" lang="en-US" altLang="ja-JP" b="1" dirty="0" smtClean="0">
                <a:solidFill>
                  <a:srgbClr val="FF0000"/>
                </a:solidFill>
                <a:latin typeface="Calibri" panose="020F0502020204030204" pitchFamily="34" charset="0"/>
              </a:rPr>
              <a:t>Privacy</a:t>
            </a:r>
          </a:p>
          <a:p>
            <a:r>
              <a:rPr lang="en-US" altLang="ja-JP" b="1" dirty="0" smtClean="0">
                <a:solidFill>
                  <a:srgbClr val="FF0000"/>
                </a:solidFill>
                <a:latin typeface="Calibri" panose="020F0502020204030204" pitchFamily="34" charset="0"/>
              </a:rPr>
              <a:t>Control</a:t>
            </a:r>
            <a:endParaRPr kumimoji="1" lang="ja-JP" altLang="en-US" b="1" dirty="0">
              <a:solidFill>
                <a:srgbClr val="FF0000"/>
              </a:solidFill>
              <a:latin typeface="Calibri" panose="020F0502020204030204" pitchFamily="34" charset="0"/>
            </a:endParaRPr>
          </a:p>
        </p:txBody>
      </p:sp>
      <p:sp>
        <p:nvSpPr>
          <p:cNvPr id="27" name="テキスト ボックス 53"/>
          <p:cNvSpPr txBox="1"/>
          <p:nvPr/>
        </p:nvSpPr>
        <p:spPr>
          <a:xfrm>
            <a:off x="7956376" y="5066020"/>
            <a:ext cx="1237647" cy="523220"/>
          </a:xfrm>
          <a:prstGeom prst="rect">
            <a:avLst/>
          </a:prstGeom>
          <a:noFill/>
        </p:spPr>
        <p:txBody>
          <a:bodyPr wrap="none" rtlCol="0">
            <a:spAutoFit/>
          </a:bodyPr>
          <a:lstStyle/>
          <a:p>
            <a:r>
              <a:rPr kumimoji="1" lang="en-US" altLang="ja-JP" sz="1400" b="1" dirty="0" smtClean="0">
                <a:latin typeface="Calibri" panose="020F0502020204030204" pitchFamily="34" charset="0"/>
              </a:rPr>
              <a:t>Customer</a:t>
            </a:r>
          </a:p>
          <a:p>
            <a:r>
              <a:rPr lang="en-US" altLang="ja-JP" sz="1400" b="1" dirty="0" smtClean="0">
                <a:latin typeface="Calibri" panose="020F0502020204030204" pitchFamily="34" charset="0"/>
              </a:rPr>
              <a:t>(Data Subject)</a:t>
            </a:r>
            <a:endParaRPr kumimoji="1" lang="ja-JP" altLang="en-US" sz="1400" b="1" dirty="0">
              <a:latin typeface="Calibri" panose="020F0502020204030204" pitchFamily="34" charset="0"/>
            </a:endParaRPr>
          </a:p>
        </p:txBody>
      </p:sp>
      <p:cxnSp>
        <p:nvCxnSpPr>
          <p:cNvPr id="28" name="直線矢印コネクタ 37"/>
          <p:cNvCxnSpPr>
            <a:stCxn id="14" idx="1"/>
          </p:cNvCxnSpPr>
          <p:nvPr/>
        </p:nvCxnSpPr>
        <p:spPr bwMode="auto">
          <a:xfrm flipH="1">
            <a:off x="5553044" y="6035135"/>
            <a:ext cx="1865786" cy="0"/>
          </a:xfrm>
          <a:prstGeom prst="straightConnector1">
            <a:avLst/>
          </a:prstGeom>
          <a:gradFill rotWithShape="0">
            <a:gsLst>
              <a:gs pos="0">
                <a:srgbClr val="FFFFFF"/>
              </a:gs>
              <a:gs pos="100000">
                <a:srgbClr val="CACAC7"/>
              </a:gs>
            </a:gsLst>
            <a:lin ang="5400000" scaled="1"/>
          </a:gradFill>
          <a:ln w="57150" cap="flat" cmpd="sng" algn="ctr">
            <a:solidFill>
              <a:srgbClr val="57564F"/>
            </a:solidFill>
            <a:prstDash val="dash"/>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9" name="テキスト ボックス 53"/>
          <p:cNvSpPr txBox="1"/>
          <p:nvPr/>
        </p:nvSpPr>
        <p:spPr>
          <a:xfrm>
            <a:off x="2843808" y="6361583"/>
            <a:ext cx="1630383" cy="307777"/>
          </a:xfrm>
          <a:prstGeom prst="rect">
            <a:avLst/>
          </a:prstGeom>
          <a:noFill/>
        </p:spPr>
        <p:txBody>
          <a:bodyPr wrap="none" rtlCol="0">
            <a:spAutoFit/>
          </a:bodyPr>
          <a:lstStyle/>
          <a:p>
            <a:r>
              <a:rPr kumimoji="1" lang="en-US" altLang="ja-JP" sz="1400" b="1" dirty="0" smtClean="0">
                <a:latin typeface="Calibri" panose="020F0502020204030204" pitchFamily="34" charset="0"/>
              </a:rPr>
              <a:t>Utility (Data Issuer)</a:t>
            </a:r>
            <a:endParaRPr kumimoji="1" lang="ja-JP" altLang="en-US" sz="1400" b="1" dirty="0">
              <a:latin typeface="Calibri" panose="020F0502020204030204" pitchFamily="34" charset="0"/>
            </a:endParaRPr>
          </a:p>
        </p:txBody>
      </p:sp>
      <p:pic>
        <p:nvPicPr>
          <p:cNvPr id="30" name="Picture 2" descr="greenbutton_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0751" y="5366037"/>
            <a:ext cx="1481169" cy="87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48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88"/>
            <a:ext cx="7858125" cy="693738"/>
          </a:xfrm>
        </p:spPr>
        <p:txBody>
          <a:bodyPr/>
          <a:lstStyle/>
          <a:p>
            <a:r>
              <a:rPr lang="en-US" dirty="0" smtClean="0"/>
              <a:t>Privacy by Redaction</a:t>
            </a:r>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8</a:t>
            </a:fld>
            <a:endParaRPr lang="de-DE" altLang="ja-JP"/>
          </a:p>
        </p:txBody>
      </p:sp>
      <p:pic>
        <p:nvPicPr>
          <p:cNvPr id="10" name="Picture 2" descr="Redaction of Electricity usage data for privacy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08993"/>
            <a:ext cx="8135513" cy="31321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5086187" y="4077072"/>
            <a:ext cx="3816424" cy="91047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2" name="Rounded Rectangular Callout 11"/>
          <p:cNvSpPr/>
          <p:nvPr/>
        </p:nvSpPr>
        <p:spPr bwMode="auto">
          <a:xfrm>
            <a:off x="5076056" y="870629"/>
            <a:ext cx="3701561" cy="830179"/>
          </a:xfrm>
          <a:prstGeom prst="wedgeRoundRectCallout">
            <a:avLst>
              <a:gd name="adj1" fmla="val 2626"/>
              <a:gd name="adj2" fmla="val 112782"/>
              <a:gd name="adj3" fmla="val 16667"/>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000000"/>
                </a:solidFill>
                <a:effectLst/>
                <a:latin typeface="Fujitsu Sans" panose="020B0604020202020204" charset="0"/>
              </a:rPr>
              <a:t>Authenticity of disclosed </a:t>
            </a:r>
          </a:p>
          <a:p>
            <a:pPr marL="0" marR="0" indent="0" algn="ctr" defTabSz="914400" rtl="0" eaLnBrk="1" fontAlgn="ctr" latinLnBrk="0" hangingPunct="1">
              <a:lnSpc>
                <a:spcPct val="100000"/>
              </a:lnSpc>
              <a:spcBef>
                <a:spcPct val="0"/>
              </a:spcBef>
              <a:spcAft>
                <a:spcPct val="0"/>
              </a:spcAft>
              <a:buClrTx/>
              <a:buSzTx/>
              <a:buFontTx/>
              <a:buNone/>
              <a:tabLst/>
            </a:pPr>
            <a:r>
              <a:rPr lang="en-US" sz="2400" dirty="0">
                <a:latin typeface="Fujitsu Sans" panose="020B0604020202020204" charset="0"/>
              </a:rPr>
              <a:t>p</a:t>
            </a:r>
            <a:r>
              <a:rPr kumimoji="1" lang="en-US" sz="2400" b="0" i="0" u="none" strike="noStrike" cap="none" normalizeH="0" baseline="0" dirty="0" smtClean="0">
                <a:ln>
                  <a:noFill/>
                </a:ln>
                <a:solidFill>
                  <a:srgbClr val="000000"/>
                </a:solidFill>
                <a:effectLst/>
                <a:latin typeface="Fujitsu Sans" panose="020B0604020202020204" charset="0"/>
              </a:rPr>
              <a:t>ortion can still be</a:t>
            </a:r>
            <a:r>
              <a:rPr kumimoji="1" lang="en-US" sz="2400" b="0" i="0" u="none" strike="noStrike" cap="none" normalizeH="0" dirty="0" smtClean="0">
                <a:ln>
                  <a:noFill/>
                </a:ln>
                <a:solidFill>
                  <a:srgbClr val="000000"/>
                </a:solidFill>
                <a:effectLst/>
                <a:latin typeface="Fujitsu Sans" panose="020B0604020202020204" charset="0"/>
              </a:rPr>
              <a:t> verified</a:t>
            </a:r>
            <a:r>
              <a:rPr kumimoji="1" lang="en-US" sz="2400" b="0" i="0" u="none" strike="noStrike" cap="none" normalizeH="0" baseline="0" dirty="0" smtClean="0">
                <a:ln>
                  <a:noFill/>
                </a:ln>
                <a:solidFill>
                  <a:srgbClr val="000000"/>
                </a:solidFill>
                <a:effectLst/>
                <a:latin typeface="Fujitsu Sans" panose="020B0604020202020204" charset="0"/>
              </a:rPr>
              <a:t> </a:t>
            </a:r>
          </a:p>
        </p:txBody>
      </p:sp>
      <p:sp>
        <p:nvSpPr>
          <p:cNvPr id="13" name="Content Placeholder 12"/>
          <p:cNvSpPr>
            <a:spLocks noGrp="1"/>
          </p:cNvSpPr>
          <p:nvPr>
            <p:ph idx="1"/>
          </p:nvPr>
        </p:nvSpPr>
        <p:spPr>
          <a:xfrm>
            <a:off x="147081" y="4869160"/>
            <a:ext cx="8786813" cy="1331155"/>
          </a:xfrm>
        </p:spPr>
        <p:txBody>
          <a:bodyPr/>
          <a:lstStyle/>
          <a:p>
            <a:r>
              <a:rPr lang="en-US" dirty="0" smtClean="0"/>
              <a:t>Hide non-essential part for minimal disclosure</a:t>
            </a:r>
          </a:p>
          <a:p>
            <a:pPr lvl="1"/>
            <a:r>
              <a:rPr lang="en-US" dirty="0" smtClean="0"/>
              <a:t>Application of </a:t>
            </a:r>
            <a:r>
              <a:rPr lang="en-US" dirty="0" err="1" smtClean="0"/>
              <a:t>Redactable</a:t>
            </a:r>
            <a:r>
              <a:rPr lang="en-US" dirty="0" smtClean="0"/>
              <a:t> Digital Signature scheme</a:t>
            </a:r>
          </a:p>
          <a:p>
            <a:pPr lvl="1"/>
            <a:r>
              <a:rPr lang="en-US" dirty="0"/>
              <a:t>Gaurav Lahoti, Daisuke Mashima, and Wei-Peng Chen, "Customer-centric Energy Usage Data Management and Sharing in Smart Grid Systems." In Proc. of ACM Smart Energy Grid Security Workshop, Berlin, Germany, 2013.</a:t>
            </a:r>
          </a:p>
        </p:txBody>
      </p:sp>
    </p:spTree>
    <p:extLst>
      <p:ext uri="{BB962C8B-B14F-4D97-AF65-F5344CB8AC3E}">
        <p14:creationId xmlns:p14="http://schemas.microsoft.com/office/powerpoint/2010/main" val="40251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by Artificial, Bounded Noise</a:t>
            </a:r>
            <a:endParaRPr lang="en-US" dirty="0"/>
          </a:p>
        </p:txBody>
      </p:sp>
      <p:sp>
        <p:nvSpPr>
          <p:cNvPr id="3" name="Content Placeholder 2"/>
          <p:cNvSpPr>
            <a:spLocks noGrp="1"/>
          </p:cNvSpPr>
          <p:nvPr>
            <p:ph idx="1"/>
          </p:nvPr>
        </p:nvSpPr>
        <p:spPr>
          <a:xfrm>
            <a:off x="168275" y="4869160"/>
            <a:ext cx="8786813" cy="1305521"/>
          </a:xfrm>
        </p:spPr>
        <p:txBody>
          <a:bodyPr/>
          <a:lstStyle/>
          <a:p>
            <a:r>
              <a:rPr lang="en-US" dirty="0"/>
              <a:t> </a:t>
            </a:r>
            <a:r>
              <a:rPr lang="en-US" dirty="0" smtClean="0"/>
              <a:t>Adding artificial, bounded noise to counter attacks such as signature-based NILM </a:t>
            </a:r>
          </a:p>
          <a:p>
            <a:pPr lvl="1"/>
            <a:r>
              <a:rPr lang="en-US" dirty="0" smtClean="0"/>
              <a:t>Protocol based on Non-interactive Zero-knowledge Proof system</a:t>
            </a:r>
          </a:p>
          <a:p>
            <a:pPr lvl="1"/>
            <a:r>
              <a:rPr lang="en-US" dirty="0"/>
              <a:t>Daisuke Mashima and Arnab Roy, "Privacy Preserving Disclosure of Authenticated Energy Usage Data." </a:t>
            </a:r>
            <a:r>
              <a:rPr lang="en-US" dirty="0" smtClean="0"/>
              <a:t>In Proc. of IEEE </a:t>
            </a:r>
            <a:r>
              <a:rPr lang="en-US" dirty="0" err="1" smtClean="0"/>
              <a:t>SmartGridComm</a:t>
            </a:r>
            <a:r>
              <a:rPr lang="en-US" dirty="0" smtClean="0"/>
              <a:t> 2014.</a:t>
            </a:r>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ltLang="ja-JP" smtClean="0"/>
              <a:t>Copyright 2014 FUJITSU LABORATORIES LTD.</a:t>
            </a:r>
            <a:endParaRPr lang="de-DE" altLang="ja-JP" dirty="0"/>
          </a:p>
        </p:txBody>
      </p:sp>
      <p:sp>
        <p:nvSpPr>
          <p:cNvPr id="5" name="Slide Number Placeholder 4"/>
          <p:cNvSpPr>
            <a:spLocks noGrp="1"/>
          </p:cNvSpPr>
          <p:nvPr>
            <p:ph type="sldNum" sz="quarter" idx="11"/>
          </p:nvPr>
        </p:nvSpPr>
        <p:spPr/>
        <p:txBody>
          <a:bodyPr/>
          <a:lstStyle/>
          <a:p>
            <a:pPr>
              <a:defRPr/>
            </a:pPr>
            <a:fld id="{53CDC24C-5E91-4AB5-92D9-0C5B12118BC6}" type="slidenum">
              <a:rPr lang="ja-JP" altLang="de-DE" smtClean="0"/>
              <a:pPr>
                <a:defRPr/>
              </a:pPr>
              <a:t>9</a:t>
            </a:fld>
            <a:endParaRPr lang="de-DE" altLang="ja-JP"/>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599920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bwMode="auto">
          <a:xfrm>
            <a:off x="5413276" y="1074958"/>
            <a:ext cx="3701561" cy="2160240"/>
          </a:xfrm>
          <a:prstGeom prst="wedgeRoundRectCallout">
            <a:avLst>
              <a:gd name="adj1" fmla="val -72660"/>
              <a:gd name="adj2" fmla="val -9501"/>
              <a:gd name="adj3" fmla="val 16667"/>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000000"/>
                </a:solidFill>
                <a:effectLst/>
                <a:latin typeface="Fujitsu Sans" panose="020B0604020202020204" charset="0"/>
              </a:rPr>
              <a:t>While detailed pattern </a:t>
            </a:r>
          </a:p>
          <a:p>
            <a:pPr marL="0" marR="0" indent="0" algn="ctr" defTabSz="914400" rtl="0" eaLnBrk="1" fontAlgn="ctr"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000000"/>
                </a:solidFill>
                <a:effectLst/>
                <a:latin typeface="Fujitsu Sans" panose="020B0604020202020204" charset="0"/>
              </a:rPr>
              <a:t>can be hidden, </a:t>
            </a:r>
          </a:p>
          <a:p>
            <a:pPr marL="0" marR="0" indent="0" algn="ctr" defTabSz="914400" rtl="0" eaLnBrk="1" fontAlgn="ctr"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000000"/>
                </a:solidFill>
                <a:effectLst/>
                <a:latin typeface="Fujitsu Sans" panose="020B0604020202020204" charset="0"/>
              </a:rPr>
              <a:t>“loose authenticity” </a:t>
            </a:r>
          </a:p>
          <a:p>
            <a:pPr marL="0" marR="0" indent="0" algn="ctr" defTabSz="914400" rtl="0" eaLnBrk="1" fontAlgn="ctr"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000000"/>
                </a:solidFill>
                <a:effectLst/>
                <a:latin typeface="Fujitsu Sans" panose="020B0604020202020204" charset="0"/>
              </a:rPr>
              <a:t>can still be verified</a:t>
            </a:r>
            <a:r>
              <a:rPr kumimoji="1" lang="en-US" sz="2400" b="0" i="0" u="none" strike="noStrike" cap="none" normalizeH="0" dirty="0" smtClean="0">
                <a:ln>
                  <a:noFill/>
                </a:ln>
                <a:solidFill>
                  <a:srgbClr val="000000"/>
                </a:solidFill>
                <a:effectLst/>
                <a:latin typeface="Fujitsu Sans" panose="020B0604020202020204" charset="0"/>
              </a:rPr>
              <a:t> </a:t>
            </a:r>
            <a:endParaRPr kumimoji="1" lang="en-US" sz="2400" b="0" i="0" u="none" strike="noStrike" cap="none" normalizeH="0" baseline="0" dirty="0" smtClean="0">
              <a:ln>
                <a:noFill/>
              </a:ln>
              <a:solidFill>
                <a:srgbClr val="000000"/>
              </a:solidFill>
              <a:effectLst/>
              <a:latin typeface="Fujitsu Sans" panose="020B0604020202020204" charset="0"/>
            </a:endParaRPr>
          </a:p>
        </p:txBody>
      </p:sp>
    </p:spTree>
    <p:extLst>
      <p:ext uri="{BB962C8B-B14F-4D97-AF65-F5344CB8AC3E}">
        <p14:creationId xmlns:p14="http://schemas.microsoft.com/office/powerpoint/2010/main" val="25485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ATEFORMAT" val="-1"/>
</p:tagLst>
</file>

<file path=ppt/theme/theme1.xml><?xml version="1.0" encoding="utf-8"?>
<a:theme xmlns:a="http://schemas.openxmlformats.org/drawingml/2006/main" name="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FF9933"/>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a:spPr>
      <a:bodyPr>
        <a:spAutoFit/>
      </a:bodyPr>
      <a:lstStyle>
        <a:defPPr>
          <a:defRPr sz="2400">
            <a:solidFill>
              <a:schemeClr val="bg1"/>
            </a:solidFill>
            <a:latin typeface="HGP創英角ｺﾞｼｯｸUB" pitchFamily="50" charset="-128"/>
            <a:ea typeface="HGP創英角ｺﾞｼｯｸUB"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596</Words>
  <Application>Microsoft Office PowerPoint</Application>
  <PresentationFormat>On-screen Show (4:3)</PresentationFormat>
  <Paragraphs>117</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HGP創英角ｺﾞｼｯｸUB</vt:lpstr>
      <vt:lpstr>Calibri</vt:lpstr>
      <vt:lpstr>Courier New</vt:lpstr>
      <vt:lpstr>Wingdings</vt:lpstr>
      <vt:lpstr>Fujitsu Sans</vt:lpstr>
      <vt:lpstr>ＭＳ Ｐゴシック</vt:lpstr>
      <vt:lpstr>F_Tool_2_JA_R</vt:lpstr>
      <vt:lpstr>Customer-centric Energy Usage Data Management for Balancing Tradeoff of Benefit and Privacy  </vt:lpstr>
      <vt:lpstr>Growing Availability of Energy Usage Data</vt:lpstr>
      <vt:lpstr>Utilization for Electricity Customers</vt:lpstr>
      <vt:lpstr>Privacy Risks?</vt:lpstr>
      <vt:lpstr>Re-identification</vt:lpstr>
      <vt:lpstr>Balancing Benefit vs Privacy</vt:lpstr>
      <vt:lpstr>Customer-centric Data Management</vt:lpstr>
      <vt:lpstr>Privacy by Redaction</vt:lpstr>
      <vt:lpstr>Privacy by Artificial, Bounded Noise</vt:lpstr>
      <vt:lpstr>Privacy by Down-sampling</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2015-02-13T16:29:26Z</dcterms:created>
  <dcterms:modified xsi:type="dcterms:W3CDTF">2015-11-04T14:24:06Z</dcterms:modified>
</cp:coreProperties>
</file>