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52" r:id="rId1"/>
  </p:sldMasterIdLst>
  <p:notesMasterIdLst>
    <p:notesMasterId r:id="rId18"/>
  </p:notesMasterIdLst>
  <p:handoutMasterIdLst>
    <p:handoutMasterId r:id="rId19"/>
  </p:handoutMasterIdLst>
  <p:sldIdLst>
    <p:sldId id="600" r:id="rId2"/>
    <p:sldId id="669" r:id="rId3"/>
    <p:sldId id="670" r:id="rId4"/>
    <p:sldId id="671" r:id="rId5"/>
    <p:sldId id="678" r:id="rId6"/>
    <p:sldId id="679" r:id="rId7"/>
    <p:sldId id="677" r:id="rId8"/>
    <p:sldId id="680" r:id="rId9"/>
    <p:sldId id="683" r:id="rId10"/>
    <p:sldId id="684" r:id="rId11"/>
    <p:sldId id="682" r:id="rId12"/>
    <p:sldId id="676" r:id="rId13"/>
    <p:sldId id="673" r:id="rId14"/>
    <p:sldId id="674" r:id="rId15"/>
    <p:sldId id="675" r:id="rId16"/>
    <p:sldId id="537" r:id="rId17"/>
  </p:sldIdLst>
  <p:sldSz cx="9144000" cy="6858000" type="screen4x3"/>
  <p:notesSz cx="7315200" cy="9601200"/>
  <p:defaultTextStyle>
    <a:defPPr>
      <a:defRPr lang="ja-JP"/>
    </a:defPPr>
    <a:lvl1pPr algn="l" rtl="0" fontAlgn="base">
      <a:spcBef>
        <a:spcPct val="0"/>
      </a:spcBef>
      <a:spcAft>
        <a:spcPct val="0"/>
      </a:spcAft>
      <a:defRPr kumimoji="1" sz="900" kern="1200">
        <a:solidFill>
          <a:srgbClr val="000000"/>
        </a:solidFill>
        <a:latin typeface="Fujitsu Sans" pitchFamily="34" charset="0"/>
        <a:ea typeface="ＭＳ Ｐゴシック" pitchFamily="34" charset="-128"/>
        <a:cs typeface="+mn-cs"/>
      </a:defRPr>
    </a:lvl1pPr>
    <a:lvl2pPr marL="457200" algn="l" rtl="0" fontAlgn="base">
      <a:spcBef>
        <a:spcPct val="0"/>
      </a:spcBef>
      <a:spcAft>
        <a:spcPct val="0"/>
      </a:spcAft>
      <a:defRPr kumimoji="1" sz="900" kern="1200">
        <a:solidFill>
          <a:srgbClr val="000000"/>
        </a:solidFill>
        <a:latin typeface="Fujitsu Sans" pitchFamily="34" charset="0"/>
        <a:ea typeface="ＭＳ Ｐゴシック" pitchFamily="34" charset="-128"/>
        <a:cs typeface="+mn-cs"/>
      </a:defRPr>
    </a:lvl2pPr>
    <a:lvl3pPr marL="914400" algn="l" rtl="0" fontAlgn="base">
      <a:spcBef>
        <a:spcPct val="0"/>
      </a:spcBef>
      <a:spcAft>
        <a:spcPct val="0"/>
      </a:spcAft>
      <a:defRPr kumimoji="1" sz="900" kern="1200">
        <a:solidFill>
          <a:srgbClr val="000000"/>
        </a:solidFill>
        <a:latin typeface="Fujitsu Sans" pitchFamily="34" charset="0"/>
        <a:ea typeface="ＭＳ Ｐゴシック" pitchFamily="34" charset="-128"/>
        <a:cs typeface="+mn-cs"/>
      </a:defRPr>
    </a:lvl3pPr>
    <a:lvl4pPr marL="1371600" algn="l" rtl="0" fontAlgn="base">
      <a:spcBef>
        <a:spcPct val="0"/>
      </a:spcBef>
      <a:spcAft>
        <a:spcPct val="0"/>
      </a:spcAft>
      <a:defRPr kumimoji="1" sz="900" kern="1200">
        <a:solidFill>
          <a:srgbClr val="000000"/>
        </a:solidFill>
        <a:latin typeface="Fujitsu Sans" pitchFamily="34" charset="0"/>
        <a:ea typeface="ＭＳ Ｐゴシック" pitchFamily="34" charset="-128"/>
        <a:cs typeface="+mn-cs"/>
      </a:defRPr>
    </a:lvl4pPr>
    <a:lvl5pPr marL="1828800" algn="l" rtl="0" fontAlgn="base">
      <a:spcBef>
        <a:spcPct val="0"/>
      </a:spcBef>
      <a:spcAft>
        <a:spcPct val="0"/>
      </a:spcAft>
      <a:defRPr kumimoji="1" sz="900" kern="1200">
        <a:solidFill>
          <a:srgbClr val="000000"/>
        </a:solidFill>
        <a:latin typeface="Fujitsu Sans" pitchFamily="34" charset="0"/>
        <a:ea typeface="ＭＳ Ｐゴシック" pitchFamily="34" charset="-128"/>
        <a:cs typeface="+mn-cs"/>
      </a:defRPr>
    </a:lvl5pPr>
    <a:lvl6pPr marL="2286000" algn="l" defTabSz="914400" rtl="0" eaLnBrk="1" latinLnBrk="0" hangingPunct="1">
      <a:defRPr kumimoji="1" sz="900" kern="1200">
        <a:solidFill>
          <a:srgbClr val="000000"/>
        </a:solidFill>
        <a:latin typeface="Fujitsu Sans" pitchFamily="34" charset="0"/>
        <a:ea typeface="ＭＳ Ｐゴシック" pitchFamily="34" charset="-128"/>
        <a:cs typeface="+mn-cs"/>
      </a:defRPr>
    </a:lvl6pPr>
    <a:lvl7pPr marL="2743200" algn="l" defTabSz="914400" rtl="0" eaLnBrk="1" latinLnBrk="0" hangingPunct="1">
      <a:defRPr kumimoji="1" sz="900" kern="1200">
        <a:solidFill>
          <a:srgbClr val="000000"/>
        </a:solidFill>
        <a:latin typeface="Fujitsu Sans" pitchFamily="34" charset="0"/>
        <a:ea typeface="ＭＳ Ｐゴシック" pitchFamily="34" charset="-128"/>
        <a:cs typeface="+mn-cs"/>
      </a:defRPr>
    </a:lvl7pPr>
    <a:lvl8pPr marL="3200400" algn="l" defTabSz="914400" rtl="0" eaLnBrk="1" latinLnBrk="0" hangingPunct="1">
      <a:defRPr kumimoji="1" sz="900" kern="1200">
        <a:solidFill>
          <a:srgbClr val="000000"/>
        </a:solidFill>
        <a:latin typeface="Fujitsu Sans" pitchFamily="34" charset="0"/>
        <a:ea typeface="ＭＳ Ｐゴシック" pitchFamily="34" charset="-128"/>
        <a:cs typeface="+mn-cs"/>
      </a:defRPr>
    </a:lvl8pPr>
    <a:lvl9pPr marL="3657600" algn="l" defTabSz="914400" rtl="0" eaLnBrk="1" latinLnBrk="0" hangingPunct="1">
      <a:defRPr kumimoji="1" sz="900" kern="1200">
        <a:solidFill>
          <a:srgbClr val="000000"/>
        </a:solidFill>
        <a:latin typeface="Fujitsu Sans"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0"/>
    <a:srgbClr val="EEEEEE"/>
    <a:srgbClr val="B1B1AC"/>
    <a:srgbClr val="3C3C35"/>
    <a:srgbClr val="FF0000"/>
    <a:srgbClr val="706F67"/>
    <a:srgbClr val="87867E"/>
    <a:srgbClr val="A30B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85258" autoAdjust="0"/>
  </p:normalViewPr>
  <p:slideViewPr>
    <p:cSldViewPr>
      <p:cViewPr varScale="1">
        <p:scale>
          <a:sx n="62" d="100"/>
          <a:sy n="62" d="100"/>
        </p:scale>
        <p:origin x="-1548" y="-90"/>
      </p:cViewPr>
      <p:guideLst>
        <p:guide orient="horz" pos="4065"/>
        <p:guide orient="horz" pos="572"/>
        <p:guide pos="5647"/>
        <p:guide pos="11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788"/>
    </p:cViewPr>
  </p:sorterViewPr>
  <p:notesViewPr>
    <p:cSldViewPr>
      <p:cViewPr varScale="1">
        <p:scale>
          <a:sx n="90" d="100"/>
          <a:sy n="90" d="100"/>
        </p:scale>
        <p:origin x="-3732" y="-102"/>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hdr" sz="quarter"/>
          </p:nvPr>
        </p:nvSpPr>
        <p:spPr bwMode="auto">
          <a:xfrm>
            <a:off x="4144648" y="0"/>
            <a:ext cx="3170552" cy="480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algn="r" defTabSz="914314">
              <a:defRPr sz="1200">
                <a:solidFill>
                  <a:schemeClr val="tx1"/>
                </a:solidFill>
                <a:latin typeface="Fujitsu Sans" panose="020B0404060202020204" pitchFamily="34" charset="0"/>
                <a:ea typeface="ＭＳ Ｐゴシック" pitchFamily="50" charset="-128"/>
              </a:defRPr>
            </a:lvl1pPr>
          </a:lstStyle>
          <a:p>
            <a:pPr>
              <a:defRPr/>
            </a:pPr>
            <a:endParaRPr lang="en-GB" altLang="ja-JP"/>
          </a:p>
        </p:txBody>
      </p:sp>
      <p:sp>
        <p:nvSpPr>
          <p:cNvPr id="393219" name="Rectangle 3"/>
          <p:cNvSpPr>
            <a:spLocks noGrp="1" noChangeArrowheads="1"/>
          </p:cNvSpPr>
          <p:nvPr>
            <p:ph type="dt" sz="quarter" idx="1"/>
          </p:nvPr>
        </p:nvSpPr>
        <p:spPr bwMode="auto">
          <a:xfrm>
            <a:off x="1" y="0"/>
            <a:ext cx="3170552" cy="480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defTabSz="914314">
              <a:defRPr sz="1200">
                <a:solidFill>
                  <a:schemeClr val="tx1"/>
                </a:solidFill>
                <a:latin typeface="Fujitsu Sans" panose="020B0404060202020204" pitchFamily="34" charset="0"/>
                <a:ea typeface="ＭＳ Ｐゴシック" pitchFamily="50" charset="-128"/>
              </a:defRPr>
            </a:lvl1pPr>
          </a:lstStyle>
          <a:p>
            <a:pPr>
              <a:defRPr/>
            </a:pPr>
            <a:endParaRPr lang="en-GB" altLang="ja-JP"/>
          </a:p>
        </p:txBody>
      </p:sp>
      <p:sp>
        <p:nvSpPr>
          <p:cNvPr id="393220" name="Rectangle 4"/>
          <p:cNvSpPr>
            <a:spLocks noGrp="1" noChangeArrowheads="1"/>
          </p:cNvSpPr>
          <p:nvPr>
            <p:ph type="ftr" sz="quarter" idx="2"/>
          </p:nvPr>
        </p:nvSpPr>
        <p:spPr bwMode="auto">
          <a:xfrm>
            <a:off x="1" y="9119209"/>
            <a:ext cx="3170552" cy="48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b" anchorCtr="0" compatLnSpc="1">
            <a:prstTxWarp prst="textNoShape">
              <a:avLst/>
            </a:prstTxWarp>
          </a:bodyPr>
          <a:lstStyle>
            <a:lvl1pPr defTabSz="914314">
              <a:defRPr sz="1000">
                <a:solidFill>
                  <a:schemeClr val="tx1"/>
                </a:solidFill>
                <a:latin typeface="Fujitsu Sans" panose="020B0404060202020204" pitchFamily="34" charset="0"/>
                <a:ea typeface="ＭＳ Ｐゴシック" pitchFamily="50" charset="-128"/>
              </a:defRPr>
            </a:lvl1pPr>
          </a:lstStyle>
          <a:p>
            <a:pPr>
              <a:defRPr/>
            </a:pPr>
            <a:r>
              <a:rPr lang="en-GB" altLang="ja-JP"/>
              <a:t>Copyright 2014 FUJITSU LIMITED</a:t>
            </a:r>
          </a:p>
        </p:txBody>
      </p:sp>
      <p:sp>
        <p:nvSpPr>
          <p:cNvPr id="393221" name="Rectangle 5"/>
          <p:cNvSpPr>
            <a:spLocks noGrp="1" noChangeArrowheads="1"/>
          </p:cNvSpPr>
          <p:nvPr>
            <p:ph type="sldNum" sz="quarter" idx="3"/>
          </p:nvPr>
        </p:nvSpPr>
        <p:spPr bwMode="auto">
          <a:xfrm>
            <a:off x="4144648" y="9119209"/>
            <a:ext cx="3168828" cy="48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8" tIns="45709" rIns="91418" bIns="45709" numCol="1" anchor="b" anchorCtr="0" compatLnSpc="1">
            <a:prstTxWarp prst="textNoShape">
              <a:avLst/>
            </a:prstTxWarp>
          </a:bodyPr>
          <a:lstStyle>
            <a:lvl1pPr algn="r" defTabSz="914314">
              <a:defRPr sz="1000">
                <a:solidFill>
                  <a:schemeClr val="tx1"/>
                </a:solidFill>
                <a:latin typeface="Fujitsu Sans" panose="020B0404060202020204" pitchFamily="34" charset="0"/>
                <a:ea typeface="ＭＳ Ｐゴシック" pitchFamily="50" charset="-128"/>
              </a:defRPr>
            </a:lvl1pPr>
          </a:lstStyle>
          <a:p>
            <a:pPr>
              <a:defRPr/>
            </a:pPr>
            <a:fld id="{15747581-311B-4FF0-AD81-549FCE9E0B4D}" type="slidenum">
              <a:rPr lang="en-GB" altLang="ja-JP"/>
              <a:pPr>
                <a:defRPr/>
              </a:pPr>
              <a:t>‹#›</a:t>
            </a:fld>
            <a:endParaRPr lang="en-GB" altLang="ja-JP" dirty="0"/>
          </a:p>
        </p:txBody>
      </p:sp>
    </p:spTree>
    <p:extLst>
      <p:ext uri="{BB962C8B-B14F-4D97-AF65-F5344CB8AC3E}">
        <p14:creationId xmlns:p14="http://schemas.microsoft.com/office/powerpoint/2010/main" val="27311370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4144648" y="0"/>
            <a:ext cx="3170552" cy="480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algn="r" defTabSz="914314">
              <a:defRPr sz="1200">
                <a:solidFill>
                  <a:schemeClr val="tx1"/>
                </a:solidFill>
                <a:latin typeface="Fujitsu Sans" panose="020B0404060202020204" pitchFamily="34" charset="0"/>
                <a:ea typeface="ＭＳ Ｐゴシック" pitchFamily="50" charset="-128"/>
              </a:defRPr>
            </a:lvl1pPr>
          </a:lstStyle>
          <a:p>
            <a:pPr>
              <a:defRPr/>
            </a:pPr>
            <a:endParaRPr lang="en-US" altLang="ja-JP"/>
          </a:p>
        </p:txBody>
      </p:sp>
      <p:sp>
        <p:nvSpPr>
          <p:cNvPr id="167939" name="Rectangle 3"/>
          <p:cNvSpPr>
            <a:spLocks noGrp="1" noChangeArrowheads="1"/>
          </p:cNvSpPr>
          <p:nvPr>
            <p:ph type="dt" idx="1"/>
          </p:nvPr>
        </p:nvSpPr>
        <p:spPr bwMode="auto">
          <a:xfrm>
            <a:off x="1" y="0"/>
            <a:ext cx="3170552" cy="480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lvl1pPr defTabSz="914314">
              <a:defRPr sz="1200">
                <a:solidFill>
                  <a:schemeClr val="tx1"/>
                </a:solidFill>
                <a:latin typeface="Fujitsu Sans" panose="020B0404060202020204" pitchFamily="34" charset="0"/>
                <a:ea typeface="ＭＳ Ｐゴシック" pitchFamily="50" charset="-128"/>
              </a:defRPr>
            </a:lvl1pPr>
          </a:lstStyle>
          <a:p>
            <a:pPr>
              <a:defRPr/>
            </a:pPr>
            <a:endParaRPr lang="en-US" altLang="ja-JP"/>
          </a:p>
        </p:txBody>
      </p:sp>
      <p:sp>
        <p:nvSpPr>
          <p:cNvPr id="18436" name="Rectangle 4"/>
          <p:cNvSpPr>
            <a:spLocks noGrp="1" noRot="1" noChangeAspect="1" noChangeArrowheads="1" noTextEdit="1"/>
          </p:cNvSpPr>
          <p:nvPr>
            <p:ph type="sldImg" idx="2"/>
          </p:nvPr>
        </p:nvSpPr>
        <p:spPr bwMode="auto">
          <a:xfrm>
            <a:off x="1255713" y="719138"/>
            <a:ext cx="4803775" cy="36020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7941" name="Rectangle 5"/>
          <p:cNvSpPr>
            <a:spLocks noGrp="1" noChangeArrowheads="1"/>
          </p:cNvSpPr>
          <p:nvPr>
            <p:ph type="body" sz="quarter" idx="3"/>
          </p:nvPr>
        </p:nvSpPr>
        <p:spPr bwMode="auto">
          <a:xfrm>
            <a:off x="731003" y="4560377"/>
            <a:ext cx="5853195" cy="432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t" anchorCtr="0" compatLnSpc="1">
            <a:prstTxWarp prst="textNoShape">
              <a:avLst/>
            </a:prstTxWarp>
          </a:bodyPr>
          <a:lstStyle/>
          <a:p>
            <a:pPr lvl="0"/>
            <a:r>
              <a:rPr lang="ja-JP" altLang="en-US" noProof="0" dirty="0" smtClean="0"/>
              <a:t>マスタ テキストの書式設定</a:t>
            </a:r>
          </a:p>
          <a:p>
            <a:pPr lvl="1"/>
            <a:r>
              <a:rPr lang="ja-JP" altLang="en-US" noProof="0" dirty="0" smtClean="0"/>
              <a:t>第 </a:t>
            </a:r>
            <a:r>
              <a:rPr lang="en-US" altLang="ja-JP" noProof="0" dirty="0" smtClean="0"/>
              <a:t>2 </a:t>
            </a:r>
            <a:r>
              <a:rPr lang="ja-JP" altLang="en-US" noProof="0" dirty="0" smtClean="0"/>
              <a:t>レベル</a:t>
            </a:r>
          </a:p>
          <a:p>
            <a:pPr lvl="2"/>
            <a:r>
              <a:rPr lang="ja-JP" altLang="en-US" noProof="0" dirty="0" smtClean="0"/>
              <a:t>第 </a:t>
            </a:r>
            <a:r>
              <a:rPr lang="en-US" altLang="ja-JP" noProof="0" dirty="0" smtClean="0"/>
              <a:t>3 </a:t>
            </a:r>
            <a:r>
              <a:rPr lang="ja-JP" altLang="en-US" noProof="0" dirty="0" smtClean="0"/>
              <a:t>レベル</a:t>
            </a:r>
          </a:p>
          <a:p>
            <a:pPr lvl="3"/>
            <a:r>
              <a:rPr lang="ja-JP" altLang="en-US" noProof="0" dirty="0" smtClean="0"/>
              <a:t>第 </a:t>
            </a:r>
            <a:r>
              <a:rPr lang="en-US" altLang="ja-JP" noProof="0" dirty="0" smtClean="0"/>
              <a:t>4 </a:t>
            </a:r>
            <a:r>
              <a:rPr lang="ja-JP" altLang="en-US" noProof="0" dirty="0" smtClean="0"/>
              <a:t>レベル</a:t>
            </a:r>
          </a:p>
          <a:p>
            <a:pPr lvl="4"/>
            <a:r>
              <a:rPr lang="ja-JP" altLang="en-US" noProof="0" dirty="0" smtClean="0"/>
              <a:t>第 </a:t>
            </a:r>
            <a:r>
              <a:rPr lang="en-US" altLang="ja-JP" noProof="0" dirty="0" smtClean="0"/>
              <a:t>5 </a:t>
            </a:r>
            <a:r>
              <a:rPr lang="ja-JP" altLang="en-US" noProof="0" dirty="0" smtClean="0"/>
              <a:t>レベル</a:t>
            </a:r>
          </a:p>
        </p:txBody>
      </p:sp>
      <p:sp>
        <p:nvSpPr>
          <p:cNvPr id="167942" name="Rectangle 6"/>
          <p:cNvSpPr>
            <a:spLocks noGrp="1" noChangeArrowheads="1"/>
          </p:cNvSpPr>
          <p:nvPr>
            <p:ph type="ftr" sz="quarter" idx="4"/>
          </p:nvPr>
        </p:nvSpPr>
        <p:spPr bwMode="auto">
          <a:xfrm>
            <a:off x="1" y="9119209"/>
            <a:ext cx="3170552" cy="48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8" tIns="45709" rIns="91418" bIns="45709" numCol="1" anchor="b" anchorCtr="0" compatLnSpc="1">
            <a:prstTxWarp prst="textNoShape">
              <a:avLst/>
            </a:prstTxWarp>
          </a:bodyPr>
          <a:lstStyle>
            <a:lvl1pPr defTabSz="914314">
              <a:defRPr sz="1000">
                <a:solidFill>
                  <a:schemeClr val="tx1"/>
                </a:solidFill>
                <a:latin typeface="Fujitsu Sans" panose="020B0404060202020204" pitchFamily="34" charset="0"/>
                <a:ea typeface="ＭＳ Ｐゴシック" pitchFamily="50" charset="-128"/>
              </a:defRPr>
            </a:lvl1pPr>
          </a:lstStyle>
          <a:p>
            <a:pPr>
              <a:defRPr/>
            </a:pPr>
            <a:r>
              <a:rPr lang="en-US" altLang="ja-JP"/>
              <a:t>Copyright 2014 FUJITSU LIMITED</a:t>
            </a:r>
            <a:endParaRPr lang="en-US" altLang="ja-JP" dirty="0"/>
          </a:p>
        </p:txBody>
      </p:sp>
      <p:sp>
        <p:nvSpPr>
          <p:cNvPr id="167943" name="Rectangle 7"/>
          <p:cNvSpPr>
            <a:spLocks noGrp="1" noChangeArrowheads="1"/>
          </p:cNvSpPr>
          <p:nvPr>
            <p:ph type="sldNum" sz="quarter" idx="5"/>
          </p:nvPr>
        </p:nvSpPr>
        <p:spPr bwMode="auto">
          <a:xfrm>
            <a:off x="4144648" y="9119209"/>
            <a:ext cx="3168828" cy="48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8" tIns="45709" rIns="91418" bIns="45709" numCol="1" anchor="b" anchorCtr="0" compatLnSpc="1">
            <a:prstTxWarp prst="textNoShape">
              <a:avLst/>
            </a:prstTxWarp>
          </a:bodyPr>
          <a:lstStyle>
            <a:lvl1pPr algn="r" defTabSz="914314">
              <a:defRPr sz="1000">
                <a:solidFill>
                  <a:schemeClr val="tx1"/>
                </a:solidFill>
                <a:latin typeface="Fujitsu Sans" panose="020B0404060202020204" pitchFamily="34" charset="0"/>
                <a:ea typeface="ＭＳ Ｐゴシック" pitchFamily="50" charset="-128"/>
              </a:defRPr>
            </a:lvl1pPr>
          </a:lstStyle>
          <a:p>
            <a:pPr>
              <a:defRPr/>
            </a:pPr>
            <a:fld id="{20D2E850-3BBA-4BFB-B1A9-0D23645D0346}" type="slidenum">
              <a:rPr lang="en-US" altLang="ja-JP"/>
              <a:pPr>
                <a:defRPr/>
              </a:pPr>
              <a:t>‹#›</a:t>
            </a:fld>
            <a:endParaRPr lang="en-US" altLang="ja-JP" dirty="0"/>
          </a:p>
        </p:txBody>
      </p:sp>
    </p:spTree>
    <p:extLst>
      <p:ext uri="{BB962C8B-B14F-4D97-AF65-F5344CB8AC3E}">
        <p14:creationId xmlns:p14="http://schemas.microsoft.com/office/powerpoint/2010/main" val="59808173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Fujitsu Sans" panose="020B0404060202020204" pitchFamily="34" charset="0"/>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Fujitsu Sans" panose="020B0404060202020204" pitchFamily="34"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Fujitsu Sans" panose="020B0404060202020204" pitchFamily="34"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Fujitsu Sans" panose="020B0404060202020204" pitchFamily="34"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Fujitsu Sans" panose="020B0404060202020204"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a:xfrm>
            <a:off x="1255713" y="719138"/>
            <a:ext cx="4805362" cy="3603625"/>
          </a:xfrm>
          <a:ln/>
        </p:spPr>
      </p:sp>
      <p:sp>
        <p:nvSpPr>
          <p:cNvPr id="19459" name="ノート プレースホルダー 2"/>
          <p:cNvSpPr>
            <a:spLocks noGrp="1"/>
          </p:cNvSpPr>
          <p:nvPr>
            <p:ph type="body" idx="1"/>
          </p:nvPr>
        </p:nvSpPr>
        <p:spPr>
          <a:noFill/>
        </p:spPr>
        <p:txBody>
          <a:bodyPr/>
          <a:lstStyle/>
          <a:p>
            <a:endParaRPr lang="ja-JP" altLang="en-US" smtClean="0">
              <a:ea typeface="ＭＳ Ｐゴシック" pitchFamily="34" charset="-128"/>
            </a:endParaRPr>
          </a:p>
        </p:txBody>
      </p:sp>
      <p:sp>
        <p:nvSpPr>
          <p:cNvPr id="19460" name="フッター プレースホルダー 3"/>
          <p:cNvSpPr>
            <a:spLocks noGrp="1"/>
          </p:cNvSpPr>
          <p:nvPr>
            <p:ph type="ftr" sz="quarter" idx="4"/>
          </p:nvPr>
        </p:nvSpPr>
        <p:spPr>
          <a:noFill/>
        </p:spPr>
        <p:txBody>
          <a:bodyPr/>
          <a:lstStyle>
            <a:lvl1pPr defTabSz="912813" eaLnBrk="0" hangingPunct="0">
              <a:defRPr kumimoji="1" sz="900">
                <a:solidFill>
                  <a:srgbClr val="000000"/>
                </a:solidFill>
                <a:latin typeface="Fujitsu Sans" pitchFamily="34" charset="0"/>
                <a:ea typeface="ＭＳ Ｐゴシック" pitchFamily="34" charset="-128"/>
              </a:defRPr>
            </a:lvl1pPr>
            <a:lvl2pPr marL="742950" indent="-285750" defTabSz="912813" eaLnBrk="0" hangingPunct="0">
              <a:defRPr kumimoji="1" sz="900">
                <a:solidFill>
                  <a:srgbClr val="000000"/>
                </a:solidFill>
                <a:latin typeface="Fujitsu Sans" pitchFamily="34" charset="0"/>
                <a:ea typeface="ＭＳ Ｐゴシック" pitchFamily="34" charset="-128"/>
              </a:defRPr>
            </a:lvl2pPr>
            <a:lvl3pPr marL="1143000" indent="-228600" defTabSz="912813" eaLnBrk="0" hangingPunct="0">
              <a:defRPr kumimoji="1" sz="900">
                <a:solidFill>
                  <a:srgbClr val="000000"/>
                </a:solidFill>
                <a:latin typeface="Fujitsu Sans" pitchFamily="34" charset="0"/>
                <a:ea typeface="ＭＳ Ｐゴシック" pitchFamily="34" charset="-128"/>
              </a:defRPr>
            </a:lvl3pPr>
            <a:lvl4pPr marL="1600200" indent="-228600" defTabSz="912813" eaLnBrk="0" hangingPunct="0">
              <a:defRPr kumimoji="1" sz="900">
                <a:solidFill>
                  <a:srgbClr val="000000"/>
                </a:solidFill>
                <a:latin typeface="Fujitsu Sans" pitchFamily="34" charset="0"/>
                <a:ea typeface="ＭＳ Ｐゴシック" pitchFamily="34" charset="-128"/>
              </a:defRPr>
            </a:lvl4pPr>
            <a:lvl5pPr marL="2057400" indent="-228600" defTabSz="912813" eaLnBrk="0" hangingPunct="0">
              <a:defRPr kumimoji="1" sz="900">
                <a:solidFill>
                  <a:srgbClr val="000000"/>
                </a:solidFill>
                <a:latin typeface="Fujitsu Sans" pitchFamily="34" charset="0"/>
                <a:ea typeface="ＭＳ Ｐゴシック" pitchFamily="34" charset="-128"/>
              </a:defRPr>
            </a:lvl5pPr>
            <a:lvl6pPr marL="2514600" indent="-228600" defTabSz="912813" eaLnBrk="0" fontAlgn="base" hangingPunct="0">
              <a:spcBef>
                <a:spcPct val="0"/>
              </a:spcBef>
              <a:spcAft>
                <a:spcPct val="0"/>
              </a:spcAft>
              <a:defRPr kumimoji="1" sz="900">
                <a:solidFill>
                  <a:srgbClr val="000000"/>
                </a:solidFill>
                <a:latin typeface="Fujitsu Sans" pitchFamily="34" charset="0"/>
                <a:ea typeface="ＭＳ Ｐゴシック" pitchFamily="34" charset="-128"/>
              </a:defRPr>
            </a:lvl6pPr>
            <a:lvl7pPr marL="2971800" indent="-228600" defTabSz="912813" eaLnBrk="0" fontAlgn="base" hangingPunct="0">
              <a:spcBef>
                <a:spcPct val="0"/>
              </a:spcBef>
              <a:spcAft>
                <a:spcPct val="0"/>
              </a:spcAft>
              <a:defRPr kumimoji="1" sz="900">
                <a:solidFill>
                  <a:srgbClr val="000000"/>
                </a:solidFill>
                <a:latin typeface="Fujitsu Sans" pitchFamily="34" charset="0"/>
                <a:ea typeface="ＭＳ Ｐゴシック" pitchFamily="34" charset="-128"/>
              </a:defRPr>
            </a:lvl7pPr>
            <a:lvl8pPr marL="3429000" indent="-228600" defTabSz="912813" eaLnBrk="0" fontAlgn="base" hangingPunct="0">
              <a:spcBef>
                <a:spcPct val="0"/>
              </a:spcBef>
              <a:spcAft>
                <a:spcPct val="0"/>
              </a:spcAft>
              <a:defRPr kumimoji="1" sz="900">
                <a:solidFill>
                  <a:srgbClr val="000000"/>
                </a:solidFill>
                <a:latin typeface="Fujitsu Sans" pitchFamily="34" charset="0"/>
                <a:ea typeface="ＭＳ Ｐゴシック" pitchFamily="34" charset="-128"/>
              </a:defRPr>
            </a:lvl8pPr>
            <a:lvl9pPr marL="3886200" indent="-228600" defTabSz="912813" eaLnBrk="0" fontAlgn="base" hangingPunct="0">
              <a:spcBef>
                <a:spcPct val="0"/>
              </a:spcBef>
              <a:spcAft>
                <a:spcPct val="0"/>
              </a:spcAft>
              <a:defRPr kumimoji="1" sz="900">
                <a:solidFill>
                  <a:srgbClr val="000000"/>
                </a:solidFill>
                <a:latin typeface="Fujitsu Sans" pitchFamily="34" charset="0"/>
                <a:ea typeface="ＭＳ Ｐゴシック" pitchFamily="34" charset="-128"/>
              </a:defRPr>
            </a:lvl9pPr>
          </a:lstStyle>
          <a:p>
            <a:pPr eaLnBrk="1" hangingPunct="1"/>
            <a:r>
              <a:rPr lang="en-US" altLang="ja-JP" sz="1000" smtClean="0">
                <a:solidFill>
                  <a:schemeClr val="tx1"/>
                </a:solidFill>
              </a:rPr>
              <a:t>Copyright 2014 FUJITSU LIMITED</a:t>
            </a:r>
          </a:p>
        </p:txBody>
      </p:sp>
      <p:sp>
        <p:nvSpPr>
          <p:cNvPr id="19461" name="スライド番号プレースホルダー 4"/>
          <p:cNvSpPr>
            <a:spLocks noGrp="1"/>
          </p:cNvSpPr>
          <p:nvPr>
            <p:ph type="sldNum" sz="quarter" idx="5"/>
          </p:nvPr>
        </p:nvSpPr>
        <p:spPr>
          <a:noFill/>
        </p:spPr>
        <p:txBody>
          <a:bodyPr/>
          <a:lstStyle>
            <a:lvl1pPr defTabSz="912813" eaLnBrk="0" hangingPunct="0">
              <a:defRPr kumimoji="1" sz="900">
                <a:solidFill>
                  <a:srgbClr val="000000"/>
                </a:solidFill>
                <a:latin typeface="Fujitsu Sans" pitchFamily="34" charset="0"/>
                <a:ea typeface="ＭＳ Ｐゴシック" pitchFamily="34" charset="-128"/>
              </a:defRPr>
            </a:lvl1pPr>
            <a:lvl2pPr marL="742950" indent="-285750" defTabSz="912813" eaLnBrk="0" hangingPunct="0">
              <a:defRPr kumimoji="1" sz="900">
                <a:solidFill>
                  <a:srgbClr val="000000"/>
                </a:solidFill>
                <a:latin typeface="Fujitsu Sans" pitchFamily="34" charset="0"/>
                <a:ea typeface="ＭＳ Ｐゴシック" pitchFamily="34" charset="-128"/>
              </a:defRPr>
            </a:lvl2pPr>
            <a:lvl3pPr marL="1143000" indent="-228600" defTabSz="912813" eaLnBrk="0" hangingPunct="0">
              <a:defRPr kumimoji="1" sz="900">
                <a:solidFill>
                  <a:srgbClr val="000000"/>
                </a:solidFill>
                <a:latin typeface="Fujitsu Sans" pitchFamily="34" charset="0"/>
                <a:ea typeface="ＭＳ Ｐゴシック" pitchFamily="34" charset="-128"/>
              </a:defRPr>
            </a:lvl3pPr>
            <a:lvl4pPr marL="1600200" indent="-228600" defTabSz="912813" eaLnBrk="0" hangingPunct="0">
              <a:defRPr kumimoji="1" sz="900">
                <a:solidFill>
                  <a:srgbClr val="000000"/>
                </a:solidFill>
                <a:latin typeface="Fujitsu Sans" pitchFamily="34" charset="0"/>
                <a:ea typeface="ＭＳ Ｐゴシック" pitchFamily="34" charset="-128"/>
              </a:defRPr>
            </a:lvl4pPr>
            <a:lvl5pPr marL="2057400" indent="-228600" defTabSz="912813" eaLnBrk="0" hangingPunct="0">
              <a:defRPr kumimoji="1" sz="900">
                <a:solidFill>
                  <a:srgbClr val="000000"/>
                </a:solidFill>
                <a:latin typeface="Fujitsu Sans" pitchFamily="34" charset="0"/>
                <a:ea typeface="ＭＳ Ｐゴシック" pitchFamily="34" charset="-128"/>
              </a:defRPr>
            </a:lvl5pPr>
            <a:lvl6pPr marL="2514600" indent="-228600" defTabSz="912813" eaLnBrk="0" fontAlgn="base" hangingPunct="0">
              <a:spcBef>
                <a:spcPct val="0"/>
              </a:spcBef>
              <a:spcAft>
                <a:spcPct val="0"/>
              </a:spcAft>
              <a:defRPr kumimoji="1" sz="900">
                <a:solidFill>
                  <a:srgbClr val="000000"/>
                </a:solidFill>
                <a:latin typeface="Fujitsu Sans" pitchFamily="34" charset="0"/>
                <a:ea typeface="ＭＳ Ｐゴシック" pitchFamily="34" charset="-128"/>
              </a:defRPr>
            </a:lvl6pPr>
            <a:lvl7pPr marL="2971800" indent="-228600" defTabSz="912813" eaLnBrk="0" fontAlgn="base" hangingPunct="0">
              <a:spcBef>
                <a:spcPct val="0"/>
              </a:spcBef>
              <a:spcAft>
                <a:spcPct val="0"/>
              </a:spcAft>
              <a:defRPr kumimoji="1" sz="900">
                <a:solidFill>
                  <a:srgbClr val="000000"/>
                </a:solidFill>
                <a:latin typeface="Fujitsu Sans" pitchFamily="34" charset="0"/>
                <a:ea typeface="ＭＳ Ｐゴシック" pitchFamily="34" charset="-128"/>
              </a:defRPr>
            </a:lvl7pPr>
            <a:lvl8pPr marL="3429000" indent="-228600" defTabSz="912813" eaLnBrk="0" fontAlgn="base" hangingPunct="0">
              <a:spcBef>
                <a:spcPct val="0"/>
              </a:spcBef>
              <a:spcAft>
                <a:spcPct val="0"/>
              </a:spcAft>
              <a:defRPr kumimoji="1" sz="900">
                <a:solidFill>
                  <a:srgbClr val="000000"/>
                </a:solidFill>
                <a:latin typeface="Fujitsu Sans" pitchFamily="34" charset="0"/>
                <a:ea typeface="ＭＳ Ｐゴシック" pitchFamily="34" charset="-128"/>
              </a:defRPr>
            </a:lvl8pPr>
            <a:lvl9pPr marL="3886200" indent="-228600" defTabSz="912813" eaLnBrk="0" fontAlgn="base" hangingPunct="0">
              <a:spcBef>
                <a:spcPct val="0"/>
              </a:spcBef>
              <a:spcAft>
                <a:spcPct val="0"/>
              </a:spcAft>
              <a:defRPr kumimoji="1" sz="900">
                <a:solidFill>
                  <a:srgbClr val="000000"/>
                </a:solidFill>
                <a:latin typeface="Fujitsu Sans" pitchFamily="34" charset="0"/>
                <a:ea typeface="ＭＳ Ｐゴシック" pitchFamily="34" charset="-128"/>
              </a:defRPr>
            </a:lvl9pPr>
          </a:lstStyle>
          <a:p>
            <a:pPr eaLnBrk="1" hangingPunct="1"/>
            <a:fld id="{E022AB5D-CA7F-45C5-ABE7-8E4C785DDD5B}" type="slidenum">
              <a:rPr lang="en-US" altLang="ja-JP" sz="1000" smtClean="0">
                <a:solidFill>
                  <a:schemeClr val="tx1"/>
                </a:solidFill>
              </a:rPr>
              <a:pPr eaLnBrk="1" hangingPunct="1"/>
              <a:t>0</a:t>
            </a:fld>
            <a:endParaRPr lang="en-US" altLang="ja-JP" sz="1000" smtClean="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p:cNvSpPr>
            <a:spLocks noGrp="1" noRot="1" noChangeAspect="1" noTextEdit="1"/>
          </p:cNvSpPr>
          <p:nvPr>
            <p:ph type="sldImg"/>
          </p:nvPr>
        </p:nvSpPr>
        <p:spPr>
          <a:ln/>
        </p:spPr>
      </p:sp>
      <p:sp>
        <p:nvSpPr>
          <p:cNvPr id="23555" name="ノート プレースホルダー 2"/>
          <p:cNvSpPr>
            <a:spLocks noGrp="1"/>
          </p:cNvSpPr>
          <p:nvPr>
            <p:ph type="body" idx="1"/>
          </p:nvPr>
        </p:nvSpPr>
        <p:spPr>
          <a:noFill/>
        </p:spPr>
        <p:txBody>
          <a:bodyPr/>
          <a:lstStyle/>
          <a:p>
            <a:pPr eaLnBrk="1" hangingPunct="1"/>
            <a:endParaRPr lang="ja-JP" altLang="en-US" smtClean="0">
              <a:ea typeface="ＭＳ Ｐゴシック" pitchFamily="34" charset="-128"/>
            </a:endParaRPr>
          </a:p>
        </p:txBody>
      </p:sp>
      <p:sp>
        <p:nvSpPr>
          <p:cNvPr id="23556" name="フッター プレースホルダー 3"/>
          <p:cNvSpPr>
            <a:spLocks noGrp="1"/>
          </p:cNvSpPr>
          <p:nvPr>
            <p:ph type="ftr" sz="quarter" idx="4"/>
          </p:nvPr>
        </p:nvSpPr>
        <p:spPr>
          <a:noFill/>
        </p:spPr>
        <p:txBody>
          <a:bodyPr/>
          <a:lstStyle>
            <a:lvl1pPr defTabSz="912813" eaLnBrk="0" hangingPunct="0">
              <a:spcBef>
                <a:spcPct val="30000"/>
              </a:spcBef>
              <a:defRPr kumimoji="1" sz="1200">
                <a:solidFill>
                  <a:schemeClr val="tx1"/>
                </a:solidFill>
                <a:latin typeface="Fujitsu Sans" pitchFamily="34" charset="0"/>
                <a:ea typeface="ＭＳ Ｐゴシック" pitchFamily="34" charset="-128"/>
              </a:defRPr>
            </a:lvl1pPr>
            <a:lvl2pPr marL="742950" indent="-285750" defTabSz="912813" eaLnBrk="0" hangingPunct="0">
              <a:spcBef>
                <a:spcPct val="30000"/>
              </a:spcBef>
              <a:defRPr kumimoji="1" sz="1200">
                <a:solidFill>
                  <a:schemeClr val="tx1"/>
                </a:solidFill>
                <a:latin typeface="Fujitsu Sans" pitchFamily="34" charset="0"/>
                <a:ea typeface="ＭＳ Ｐゴシック" pitchFamily="34" charset="-128"/>
              </a:defRPr>
            </a:lvl2pPr>
            <a:lvl3pPr marL="1143000" indent="-228600" defTabSz="912813" eaLnBrk="0" hangingPunct="0">
              <a:spcBef>
                <a:spcPct val="30000"/>
              </a:spcBef>
              <a:defRPr kumimoji="1" sz="1200">
                <a:solidFill>
                  <a:schemeClr val="tx1"/>
                </a:solidFill>
                <a:latin typeface="Fujitsu Sans" pitchFamily="34" charset="0"/>
                <a:ea typeface="ＭＳ Ｐゴシック" pitchFamily="34" charset="-128"/>
              </a:defRPr>
            </a:lvl3pPr>
            <a:lvl4pPr marL="1600200" indent="-228600" defTabSz="912813" eaLnBrk="0" hangingPunct="0">
              <a:spcBef>
                <a:spcPct val="30000"/>
              </a:spcBef>
              <a:defRPr kumimoji="1" sz="1200">
                <a:solidFill>
                  <a:schemeClr val="tx1"/>
                </a:solidFill>
                <a:latin typeface="Fujitsu Sans" pitchFamily="34" charset="0"/>
                <a:ea typeface="ＭＳ Ｐゴシック" pitchFamily="34" charset="-128"/>
              </a:defRPr>
            </a:lvl4pPr>
            <a:lvl5pPr marL="2057400" indent="-228600" defTabSz="912813" eaLnBrk="0" hangingPunct="0">
              <a:spcBef>
                <a:spcPct val="30000"/>
              </a:spcBef>
              <a:defRPr kumimoji="1" sz="1200">
                <a:solidFill>
                  <a:schemeClr val="tx1"/>
                </a:solidFill>
                <a:latin typeface="Fujitsu Sans" pitchFamily="34" charset="0"/>
                <a:ea typeface="ＭＳ Ｐゴシック" pitchFamily="34" charset="-128"/>
              </a:defRPr>
            </a:lvl5pPr>
            <a:lvl6pPr marL="2514600" indent="-228600" defTabSz="912813" eaLnBrk="0" fontAlgn="base" hangingPunct="0">
              <a:spcBef>
                <a:spcPct val="30000"/>
              </a:spcBef>
              <a:spcAft>
                <a:spcPct val="0"/>
              </a:spcAft>
              <a:defRPr kumimoji="1" sz="1200">
                <a:solidFill>
                  <a:schemeClr val="tx1"/>
                </a:solidFill>
                <a:latin typeface="Fujitsu Sans" pitchFamily="34" charset="0"/>
                <a:ea typeface="ＭＳ Ｐゴシック" pitchFamily="34" charset="-128"/>
              </a:defRPr>
            </a:lvl6pPr>
            <a:lvl7pPr marL="2971800" indent="-228600" defTabSz="912813" eaLnBrk="0" fontAlgn="base" hangingPunct="0">
              <a:spcBef>
                <a:spcPct val="30000"/>
              </a:spcBef>
              <a:spcAft>
                <a:spcPct val="0"/>
              </a:spcAft>
              <a:defRPr kumimoji="1" sz="1200">
                <a:solidFill>
                  <a:schemeClr val="tx1"/>
                </a:solidFill>
                <a:latin typeface="Fujitsu Sans" pitchFamily="34" charset="0"/>
                <a:ea typeface="ＭＳ Ｐゴシック" pitchFamily="34" charset="-128"/>
              </a:defRPr>
            </a:lvl7pPr>
            <a:lvl8pPr marL="3429000" indent="-228600" defTabSz="912813" eaLnBrk="0" fontAlgn="base" hangingPunct="0">
              <a:spcBef>
                <a:spcPct val="30000"/>
              </a:spcBef>
              <a:spcAft>
                <a:spcPct val="0"/>
              </a:spcAft>
              <a:defRPr kumimoji="1" sz="1200">
                <a:solidFill>
                  <a:schemeClr val="tx1"/>
                </a:solidFill>
                <a:latin typeface="Fujitsu Sans" pitchFamily="34" charset="0"/>
                <a:ea typeface="ＭＳ Ｐゴシック" pitchFamily="34" charset="-128"/>
              </a:defRPr>
            </a:lvl8pPr>
            <a:lvl9pPr marL="3886200" indent="-228600" defTabSz="912813" eaLnBrk="0" fontAlgn="base" hangingPunct="0">
              <a:spcBef>
                <a:spcPct val="30000"/>
              </a:spcBef>
              <a:spcAft>
                <a:spcPct val="0"/>
              </a:spcAft>
              <a:defRPr kumimoji="1" sz="1200">
                <a:solidFill>
                  <a:schemeClr val="tx1"/>
                </a:solidFill>
                <a:latin typeface="Fujitsu Sans" pitchFamily="34" charset="0"/>
                <a:ea typeface="ＭＳ Ｐゴシック" pitchFamily="34" charset="-128"/>
              </a:defRPr>
            </a:lvl9pPr>
          </a:lstStyle>
          <a:p>
            <a:pPr eaLnBrk="1" hangingPunct="1">
              <a:spcBef>
                <a:spcPct val="0"/>
              </a:spcBef>
            </a:pPr>
            <a:r>
              <a:rPr lang="en-US" altLang="ja-JP" sz="1000" smtClean="0">
                <a:cs typeface="Arial" pitchFamily="34" charset="0"/>
              </a:rPr>
              <a:t>Copyright 2014 FUJITSU LIMITED</a:t>
            </a:r>
          </a:p>
        </p:txBody>
      </p:sp>
      <p:sp>
        <p:nvSpPr>
          <p:cNvPr id="23557" name="スライド番号プレースホルダー 4"/>
          <p:cNvSpPr>
            <a:spLocks noGrp="1"/>
          </p:cNvSpPr>
          <p:nvPr>
            <p:ph type="sldNum" sz="quarter" idx="5"/>
          </p:nvPr>
        </p:nvSpPr>
        <p:spPr>
          <a:noFill/>
        </p:spPr>
        <p:txBody>
          <a:bodyPr/>
          <a:lstStyle>
            <a:lvl1pPr defTabSz="912813" eaLnBrk="0" hangingPunct="0">
              <a:spcBef>
                <a:spcPct val="30000"/>
              </a:spcBef>
              <a:defRPr kumimoji="1" sz="1200">
                <a:solidFill>
                  <a:schemeClr val="tx1"/>
                </a:solidFill>
                <a:latin typeface="Fujitsu Sans" pitchFamily="34" charset="0"/>
                <a:ea typeface="ＭＳ Ｐゴシック" pitchFamily="34" charset="-128"/>
              </a:defRPr>
            </a:lvl1pPr>
            <a:lvl2pPr marL="742950" indent="-285750" defTabSz="912813" eaLnBrk="0" hangingPunct="0">
              <a:spcBef>
                <a:spcPct val="30000"/>
              </a:spcBef>
              <a:defRPr kumimoji="1" sz="1200">
                <a:solidFill>
                  <a:schemeClr val="tx1"/>
                </a:solidFill>
                <a:latin typeface="Fujitsu Sans" pitchFamily="34" charset="0"/>
                <a:ea typeface="ＭＳ Ｐゴシック" pitchFamily="34" charset="-128"/>
              </a:defRPr>
            </a:lvl2pPr>
            <a:lvl3pPr marL="1143000" indent="-228600" defTabSz="912813" eaLnBrk="0" hangingPunct="0">
              <a:spcBef>
                <a:spcPct val="30000"/>
              </a:spcBef>
              <a:defRPr kumimoji="1" sz="1200">
                <a:solidFill>
                  <a:schemeClr val="tx1"/>
                </a:solidFill>
                <a:latin typeface="Fujitsu Sans" pitchFamily="34" charset="0"/>
                <a:ea typeface="ＭＳ Ｐゴシック" pitchFamily="34" charset="-128"/>
              </a:defRPr>
            </a:lvl3pPr>
            <a:lvl4pPr marL="1600200" indent="-228600" defTabSz="912813" eaLnBrk="0" hangingPunct="0">
              <a:spcBef>
                <a:spcPct val="30000"/>
              </a:spcBef>
              <a:defRPr kumimoji="1" sz="1200">
                <a:solidFill>
                  <a:schemeClr val="tx1"/>
                </a:solidFill>
                <a:latin typeface="Fujitsu Sans" pitchFamily="34" charset="0"/>
                <a:ea typeface="ＭＳ Ｐゴシック" pitchFamily="34" charset="-128"/>
              </a:defRPr>
            </a:lvl4pPr>
            <a:lvl5pPr marL="2057400" indent="-228600" defTabSz="912813" eaLnBrk="0" hangingPunct="0">
              <a:spcBef>
                <a:spcPct val="30000"/>
              </a:spcBef>
              <a:defRPr kumimoji="1" sz="1200">
                <a:solidFill>
                  <a:schemeClr val="tx1"/>
                </a:solidFill>
                <a:latin typeface="Fujitsu Sans" pitchFamily="34" charset="0"/>
                <a:ea typeface="ＭＳ Ｐゴシック" pitchFamily="34" charset="-128"/>
              </a:defRPr>
            </a:lvl5pPr>
            <a:lvl6pPr marL="2514600" indent="-228600" defTabSz="912813" eaLnBrk="0" fontAlgn="base" hangingPunct="0">
              <a:spcBef>
                <a:spcPct val="30000"/>
              </a:spcBef>
              <a:spcAft>
                <a:spcPct val="0"/>
              </a:spcAft>
              <a:defRPr kumimoji="1" sz="1200">
                <a:solidFill>
                  <a:schemeClr val="tx1"/>
                </a:solidFill>
                <a:latin typeface="Fujitsu Sans" pitchFamily="34" charset="0"/>
                <a:ea typeface="ＭＳ Ｐゴシック" pitchFamily="34" charset="-128"/>
              </a:defRPr>
            </a:lvl6pPr>
            <a:lvl7pPr marL="2971800" indent="-228600" defTabSz="912813" eaLnBrk="0" fontAlgn="base" hangingPunct="0">
              <a:spcBef>
                <a:spcPct val="30000"/>
              </a:spcBef>
              <a:spcAft>
                <a:spcPct val="0"/>
              </a:spcAft>
              <a:defRPr kumimoji="1" sz="1200">
                <a:solidFill>
                  <a:schemeClr val="tx1"/>
                </a:solidFill>
                <a:latin typeface="Fujitsu Sans" pitchFamily="34" charset="0"/>
                <a:ea typeface="ＭＳ Ｐゴシック" pitchFamily="34" charset="-128"/>
              </a:defRPr>
            </a:lvl7pPr>
            <a:lvl8pPr marL="3429000" indent="-228600" defTabSz="912813" eaLnBrk="0" fontAlgn="base" hangingPunct="0">
              <a:spcBef>
                <a:spcPct val="30000"/>
              </a:spcBef>
              <a:spcAft>
                <a:spcPct val="0"/>
              </a:spcAft>
              <a:defRPr kumimoji="1" sz="1200">
                <a:solidFill>
                  <a:schemeClr val="tx1"/>
                </a:solidFill>
                <a:latin typeface="Fujitsu Sans" pitchFamily="34" charset="0"/>
                <a:ea typeface="ＭＳ Ｐゴシック" pitchFamily="34" charset="-128"/>
              </a:defRPr>
            </a:lvl8pPr>
            <a:lvl9pPr marL="3886200" indent="-228600" defTabSz="912813" eaLnBrk="0" fontAlgn="base" hangingPunct="0">
              <a:spcBef>
                <a:spcPct val="30000"/>
              </a:spcBef>
              <a:spcAft>
                <a:spcPct val="0"/>
              </a:spcAft>
              <a:defRPr kumimoji="1" sz="1200">
                <a:solidFill>
                  <a:schemeClr val="tx1"/>
                </a:solidFill>
                <a:latin typeface="Fujitsu Sans" pitchFamily="34" charset="0"/>
                <a:ea typeface="ＭＳ Ｐゴシック" pitchFamily="34" charset="-128"/>
              </a:defRPr>
            </a:lvl9pPr>
          </a:lstStyle>
          <a:p>
            <a:pPr eaLnBrk="1" hangingPunct="1">
              <a:spcBef>
                <a:spcPct val="0"/>
              </a:spcBef>
            </a:pPr>
            <a:fld id="{FB5CE6F4-279A-4D24-AEEC-B62BD3967FA5}" type="slidenum">
              <a:rPr lang="en-US" altLang="ja-JP" sz="1000" smtClean="0">
                <a:cs typeface="Arial" pitchFamily="34" charset="0"/>
              </a:rPr>
              <a:pPr eaLnBrk="1" hangingPunct="1">
                <a:spcBef>
                  <a:spcPct val="0"/>
                </a:spcBef>
              </a:pPr>
              <a:t>15</a:t>
            </a:fld>
            <a:endParaRPr lang="en-US" altLang="ja-JP" sz="1000"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49" descr="TitleRed_L15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0"/>
          <p:cNvGrpSpPr>
            <a:grpSpLocks noChangeAspect="1"/>
          </p:cNvGrpSpPr>
          <p:nvPr userDrawn="1"/>
        </p:nvGrpSpPr>
        <p:grpSpPr bwMode="auto">
          <a:xfrm>
            <a:off x="7308850" y="185738"/>
            <a:ext cx="1647825" cy="920750"/>
            <a:chOff x="4604" y="117"/>
            <a:chExt cx="1038" cy="580"/>
          </a:xfrm>
        </p:grpSpPr>
        <p:sp>
          <p:nvSpPr>
            <p:cNvPr id="6" name="AutoShape 51"/>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Freeform 52"/>
            <p:cNvSpPr>
              <a:spLocks/>
            </p:cNvSpPr>
            <p:nvPr userDrawn="1"/>
          </p:nvSpPr>
          <p:spPr bwMode="gray">
            <a:xfrm>
              <a:off x="4655" y="604"/>
              <a:ext cx="26" cy="43"/>
            </a:xfrm>
            <a:custGeom>
              <a:avLst/>
              <a:gdLst>
                <a:gd name="T0" fmla="*/ 0 w 463"/>
                <a:gd name="T1" fmla="*/ 0 h 762"/>
                <a:gd name="T2" fmla="*/ 0 w 463"/>
                <a:gd name="T3" fmla="*/ 0 h 762"/>
                <a:gd name="T4" fmla="*/ 0 w 463"/>
                <a:gd name="T5" fmla="*/ 0 h 762"/>
                <a:gd name="T6" fmla="*/ 0 w 463"/>
                <a:gd name="T7" fmla="*/ 0 h 762"/>
                <a:gd name="T8" fmla="*/ 0 w 463"/>
                <a:gd name="T9" fmla="*/ 0 h 762"/>
                <a:gd name="T10" fmla="*/ 0 w 463"/>
                <a:gd name="T11" fmla="*/ 0 h 762"/>
                <a:gd name="T12" fmla="*/ 0 w 463"/>
                <a:gd name="T13" fmla="*/ 0 h 762"/>
                <a:gd name="T14" fmla="*/ 0 w 463"/>
                <a:gd name="T15" fmla="*/ 0 h 762"/>
                <a:gd name="T16" fmla="*/ 0 w 463"/>
                <a:gd name="T17" fmla="*/ 0 h 762"/>
                <a:gd name="T18" fmla="*/ 0 w 463"/>
                <a:gd name="T19" fmla="*/ 0 h 762"/>
                <a:gd name="T20" fmla="*/ 0 w 463"/>
                <a:gd name="T21" fmla="*/ 0 h 762"/>
                <a:gd name="T22" fmla="*/ 0 w 463"/>
                <a:gd name="T23" fmla="*/ 0 h 762"/>
                <a:gd name="T24" fmla="*/ 0 w 463"/>
                <a:gd name="T25" fmla="*/ 0 h 762"/>
                <a:gd name="T26" fmla="*/ 0 w 463"/>
                <a:gd name="T27" fmla="*/ 0 h 762"/>
                <a:gd name="T28" fmla="*/ 0 w 463"/>
                <a:gd name="T29" fmla="*/ 0 h 762"/>
                <a:gd name="T30" fmla="*/ 0 w 463"/>
                <a:gd name="T31" fmla="*/ 0 h 762"/>
                <a:gd name="T32" fmla="*/ 0 w 463"/>
                <a:gd name="T33" fmla="*/ 0 h 762"/>
                <a:gd name="T34" fmla="*/ 0 w 463"/>
                <a:gd name="T35" fmla="*/ 0 h 762"/>
                <a:gd name="T36" fmla="*/ 0 w 463"/>
                <a:gd name="T37" fmla="*/ 0 h 762"/>
                <a:gd name="T38" fmla="*/ 0 w 463"/>
                <a:gd name="T39" fmla="*/ 0 h 762"/>
                <a:gd name="T40" fmla="*/ 0 w 463"/>
                <a:gd name="T41" fmla="*/ 0 h 762"/>
                <a:gd name="T42" fmla="*/ 0 w 463"/>
                <a:gd name="T43" fmla="*/ 0 h 762"/>
                <a:gd name="T44" fmla="*/ 0 w 463"/>
                <a:gd name="T45" fmla="*/ 0 h 7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53"/>
            <p:cNvSpPr>
              <a:spLocks/>
            </p:cNvSpPr>
            <p:nvPr userDrawn="1"/>
          </p:nvSpPr>
          <p:spPr bwMode="gray">
            <a:xfrm>
              <a:off x="4691" y="585"/>
              <a:ext cx="30" cy="61"/>
            </a:xfrm>
            <a:custGeom>
              <a:avLst/>
              <a:gdLst>
                <a:gd name="T0" fmla="*/ 0 w 548"/>
                <a:gd name="T1" fmla="*/ 0 h 1087"/>
                <a:gd name="T2" fmla="*/ 0 w 548"/>
                <a:gd name="T3" fmla="*/ 0 h 1087"/>
                <a:gd name="T4" fmla="*/ 0 w 548"/>
                <a:gd name="T5" fmla="*/ 0 h 1087"/>
                <a:gd name="T6" fmla="*/ 0 w 548"/>
                <a:gd name="T7" fmla="*/ 0 h 1087"/>
                <a:gd name="T8" fmla="*/ 0 w 548"/>
                <a:gd name="T9" fmla="*/ 0 h 1087"/>
                <a:gd name="T10" fmla="*/ 0 w 548"/>
                <a:gd name="T11" fmla="*/ 0 h 1087"/>
                <a:gd name="T12" fmla="*/ 0 w 548"/>
                <a:gd name="T13" fmla="*/ 0 h 1087"/>
                <a:gd name="T14" fmla="*/ 0 w 548"/>
                <a:gd name="T15" fmla="*/ 0 h 1087"/>
                <a:gd name="T16" fmla="*/ 0 w 548"/>
                <a:gd name="T17" fmla="*/ 0 h 1087"/>
                <a:gd name="T18" fmla="*/ 0 w 548"/>
                <a:gd name="T19" fmla="*/ 0 h 1087"/>
                <a:gd name="T20" fmla="*/ 0 w 548"/>
                <a:gd name="T21" fmla="*/ 0 h 1087"/>
                <a:gd name="T22" fmla="*/ 0 w 548"/>
                <a:gd name="T23" fmla="*/ 0 h 1087"/>
                <a:gd name="T24" fmla="*/ 0 w 548"/>
                <a:gd name="T25" fmla="*/ 0 h 1087"/>
                <a:gd name="T26" fmla="*/ 0 w 548"/>
                <a:gd name="T27" fmla="*/ 0 h 1087"/>
                <a:gd name="T28" fmla="*/ 0 w 548"/>
                <a:gd name="T29" fmla="*/ 0 h 10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54"/>
            <p:cNvSpPr>
              <a:spLocks noEditPoints="1"/>
            </p:cNvSpPr>
            <p:nvPr userDrawn="1"/>
          </p:nvSpPr>
          <p:spPr bwMode="gray">
            <a:xfrm>
              <a:off x="4730" y="604"/>
              <a:ext cx="32" cy="43"/>
            </a:xfrm>
            <a:custGeom>
              <a:avLst/>
              <a:gdLst>
                <a:gd name="T0" fmla="*/ 0 w 561"/>
                <a:gd name="T1" fmla="*/ 0 h 762"/>
                <a:gd name="T2" fmla="*/ 0 w 561"/>
                <a:gd name="T3" fmla="*/ 0 h 762"/>
                <a:gd name="T4" fmla="*/ 0 w 561"/>
                <a:gd name="T5" fmla="*/ 0 h 762"/>
                <a:gd name="T6" fmla="*/ 0 w 561"/>
                <a:gd name="T7" fmla="*/ 0 h 762"/>
                <a:gd name="T8" fmla="*/ 0 w 561"/>
                <a:gd name="T9" fmla="*/ 0 h 762"/>
                <a:gd name="T10" fmla="*/ 0 w 561"/>
                <a:gd name="T11" fmla="*/ 0 h 762"/>
                <a:gd name="T12" fmla="*/ 0 w 561"/>
                <a:gd name="T13" fmla="*/ 0 h 762"/>
                <a:gd name="T14" fmla="*/ 0 w 561"/>
                <a:gd name="T15" fmla="*/ 0 h 762"/>
                <a:gd name="T16" fmla="*/ 0 w 561"/>
                <a:gd name="T17" fmla="*/ 0 h 762"/>
                <a:gd name="T18" fmla="*/ 0 w 561"/>
                <a:gd name="T19" fmla="*/ 0 h 762"/>
                <a:gd name="T20" fmla="*/ 0 w 561"/>
                <a:gd name="T21" fmla="*/ 0 h 762"/>
                <a:gd name="T22" fmla="*/ 0 w 561"/>
                <a:gd name="T23" fmla="*/ 0 h 762"/>
                <a:gd name="T24" fmla="*/ 0 w 561"/>
                <a:gd name="T25" fmla="*/ 0 h 762"/>
                <a:gd name="T26" fmla="*/ 0 w 561"/>
                <a:gd name="T27" fmla="*/ 0 h 762"/>
                <a:gd name="T28" fmla="*/ 0 w 561"/>
                <a:gd name="T29" fmla="*/ 0 h 762"/>
                <a:gd name="T30" fmla="*/ 0 w 561"/>
                <a:gd name="T31" fmla="*/ 0 h 762"/>
                <a:gd name="T32" fmla="*/ 0 w 561"/>
                <a:gd name="T33" fmla="*/ 0 h 762"/>
                <a:gd name="T34" fmla="*/ 0 w 561"/>
                <a:gd name="T35" fmla="*/ 0 h 762"/>
                <a:gd name="T36" fmla="*/ 0 w 561"/>
                <a:gd name="T37" fmla="*/ 0 h 762"/>
                <a:gd name="T38" fmla="*/ 0 w 561"/>
                <a:gd name="T39" fmla="*/ 0 h 762"/>
                <a:gd name="T40" fmla="*/ 0 w 561"/>
                <a:gd name="T41" fmla="*/ 0 h 762"/>
                <a:gd name="T42" fmla="*/ 0 w 561"/>
                <a:gd name="T43" fmla="*/ 0 h 762"/>
                <a:gd name="T44" fmla="*/ 0 w 561"/>
                <a:gd name="T45" fmla="*/ 0 h 762"/>
                <a:gd name="T46" fmla="*/ 0 w 561"/>
                <a:gd name="T47" fmla="*/ 0 h 7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55"/>
            <p:cNvSpPr>
              <a:spLocks noEditPoints="1"/>
            </p:cNvSpPr>
            <p:nvPr userDrawn="1"/>
          </p:nvSpPr>
          <p:spPr bwMode="gray">
            <a:xfrm>
              <a:off x="4774" y="604"/>
              <a:ext cx="32" cy="61"/>
            </a:xfrm>
            <a:custGeom>
              <a:avLst/>
              <a:gdLst>
                <a:gd name="T0" fmla="*/ 0 w 567"/>
                <a:gd name="T1" fmla="*/ 0 h 1087"/>
                <a:gd name="T2" fmla="*/ 0 w 567"/>
                <a:gd name="T3" fmla="*/ 0 h 1087"/>
                <a:gd name="T4" fmla="*/ 0 w 567"/>
                <a:gd name="T5" fmla="*/ 0 h 1087"/>
                <a:gd name="T6" fmla="*/ 0 w 567"/>
                <a:gd name="T7" fmla="*/ 0 h 1087"/>
                <a:gd name="T8" fmla="*/ 0 w 567"/>
                <a:gd name="T9" fmla="*/ 0 h 1087"/>
                <a:gd name="T10" fmla="*/ 0 w 567"/>
                <a:gd name="T11" fmla="*/ 0 h 1087"/>
                <a:gd name="T12" fmla="*/ 0 w 567"/>
                <a:gd name="T13" fmla="*/ 0 h 1087"/>
                <a:gd name="T14" fmla="*/ 0 w 567"/>
                <a:gd name="T15" fmla="*/ 0 h 1087"/>
                <a:gd name="T16" fmla="*/ 0 w 567"/>
                <a:gd name="T17" fmla="*/ 0 h 1087"/>
                <a:gd name="T18" fmla="*/ 0 w 567"/>
                <a:gd name="T19" fmla="*/ 0 h 1087"/>
                <a:gd name="T20" fmla="*/ 0 w 567"/>
                <a:gd name="T21" fmla="*/ 0 h 1087"/>
                <a:gd name="T22" fmla="*/ 0 w 567"/>
                <a:gd name="T23" fmla="*/ 0 h 1087"/>
                <a:gd name="T24" fmla="*/ 0 w 567"/>
                <a:gd name="T25" fmla="*/ 0 h 1087"/>
                <a:gd name="T26" fmla="*/ 0 w 567"/>
                <a:gd name="T27" fmla="*/ 0 h 1087"/>
                <a:gd name="T28" fmla="*/ 0 w 567"/>
                <a:gd name="T29" fmla="*/ 0 h 1087"/>
                <a:gd name="T30" fmla="*/ 0 w 567"/>
                <a:gd name="T31" fmla="*/ 0 h 1087"/>
                <a:gd name="T32" fmla="*/ 0 w 567"/>
                <a:gd name="T33" fmla="*/ 0 h 1087"/>
                <a:gd name="T34" fmla="*/ 0 w 567"/>
                <a:gd name="T35" fmla="*/ 0 h 1087"/>
                <a:gd name="T36" fmla="*/ 0 w 567"/>
                <a:gd name="T37" fmla="*/ 0 h 10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6"/>
            <p:cNvSpPr>
              <a:spLocks noEditPoints="1"/>
            </p:cNvSpPr>
            <p:nvPr userDrawn="1"/>
          </p:nvSpPr>
          <p:spPr bwMode="gray">
            <a:xfrm>
              <a:off x="4815" y="591"/>
              <a:ext cx="9" cy="55"/>
            </a:xfrm>
            <a:custGeom>
              <a:avLst/>
              <a:gdLst>
                <a:gd name="T0" fmla="*/ 0 w 150"/>
                <a:gd name="T1" fmla="*/ 0 h 987"/>
                <a:gd name="T2" fmla="*/ 0 w 150"/>
                <a:gd name="T3" fmla="*/ 0 h 987"/>
                <a:gd name="T4" fmla="*/ 0 w 150"/>
                <a:gd name="T5" fmla="*/ 0 h 987"/>
                <a:gd name="T6" fmla="*/ 0 w 150"/>
                <a:gd name="T7" fmla="*/ 0 h 987"/>
                <a:gd name="T8" fmla="*/ 0 w 150"/>
                <a:gd name="T9" fmla="*/ 0 h 987"/>
                <a:gd name="T10" fmla="*/ 0 w 150"/>
                <a:gd name="T11" fmla="*/ 0 h 987"/>
                <a:gd name="T12" fmla="*/ 0 w 150"/>
                <a:gd name="T13" fmla="*/ 0 h 987"/>
                <a:gd name="T14" fmla="*/ 0 w 150"/>
                <a:gd name="T15" fmla="*/ 0 h 987"/>
                <a:gd name="T16" fmla="*/ 0 w 150"/>
                <a:gd name="T17" fmla="*/ 0 h 987"/>
                <a:gd name="T18" fmla="*/ 0 w 150"/>
                <a:gd name="T19" fmla="*/ 0 h 987"/>
                <a:gd name="T20" fmla="*/ 0 w 150"/>
                <a:gd name="T21" fmla="*/ 0 h 987"/>
                <a:gd name="T22" fmla="*/ 0 w 150"/>
                <a:gd name="T23" fmla="*/ 0 h 987"/>
                <a:gd name="T24" fmla="*/ 0 w 150"/>
                <a:gd name="T25" fmla="*/ 0 h 987"/>
                <a:gd name="T26" fmla="*/ 0 w 150"/>
                <a:gd name="T27" fmla="*/ 0 h 9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7"/>
            <p:cNvSpPr>
              <a:spLocks/>
            </p:cNvSpPr>
            <p:nvPr userDrawn="1"/>
          </p:nvSpPr>
          <p:spPr bwMode="gray">
            <a:xfrm>
              <a:off x="4836" y="604"/>
              <a:ext cx="31" cy="42"/>
            </a:xfrm>
            <a:custGeom>
              <a:avLst/>
              <a:gdLst>
                <a:gd name="T0" fmla="*/ 0 w 548"/>
                <a:gd name="T1" fmla="*/ 0 h 742"/>
                <a:gd name="T2" fmla="*/ 0 w 548"/>
                <a:gd name="T3" fmla="*/ 0 h 742"/>
                <a:gd name="T4" fmla="*/ 0 w 548"/>
                <a:gd name="T5" fmla="*/ 0 h 742"/>
                <a:gd name="T6" fmla="*/ 0 w 548"/>
                <a:gd name="T7" fmla="*/ 0 h 742"/>
                <a:gd name="T8" fmla="*/ 0 w 548"/>
                <a:gd name="T9" fmla="*/ 0 h 742"/>
                <a:gd name="T10" fmla="*/ 0 w 548"/>
                <a:gd name="T11" fmla="*/ 0 h 742"/>
                <a:gd name="T12" fmla="*/ 0 w 548"/>
                <a:gd name="T13" fmla="*/ 0 h 742"/>
                <a:gd name="T14" fmla="*/ 0 w 548"/>
                <a:gd name="T15" fmla="*/ 0 h 742"/>
                <a:gd name="T16" fmla="*/ 0 w 548"/>
                <a:gd name="T17" fmla="*/ 0 h 742"/>
                <a:gd name="T18" fmla="*/ 0 w 548"/>
                <a:gd name="T19" fmla="*/ 0 h 742"/>
                <a:gd name="T20" fmla="*/ 0 w 548"/>
                <a:gd name="T21" fmla="*/ 0 h 742"/>
                <a:gd name="T22" fmla="*/ 0 w 548"/>
                <a:gd name="T23" fmla="*/ 0 h 742"/>
                <a:gd name="T24" fmla="*/ 0 w 548"/>
                <a:gd name="T25" fmla="*/ 0 h 7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8"/>
            <p:cNvSpPr>
              <a:spLocks noEditPoints="1"/>
            </p:cNvSpPr>
            <p:nvPr userDrawn="1"/>
          </p:nvSpPr>
          <p:spPr bwMode="gray">
            <a:xfrm>
              <a:off x="4876" y="604"/>
              <a:ext cx="32" cy="62"/>
            </a:xfrm>
            <a:custGeom>
              <a:avLst/>
              <a:gdLst>
                <a:gd name="T0" fmla="*/ 0 w 569"/>
                <a:gd name="T1" fmla="*/ 0 h 1098"/>
                <a:gd name="T2" fmla="*/ 0 w 569"/>
                <a:gd name="T3" fmla="*/ 0 h 1098"/>
                <a:gd name="T4" fmla="*/ 0 w 569"/>
                <a:gd name="T5" fmla="*/ 0 h 1098"/>
                <a:gd name="T6" fmla="*/ 0 w 569"/>
                <a:gd name="T7" fmla="*/ 0 h 1098"/>
                <a:gd name="T8" fmla="*/ 0 w 569"/>
                <a:gd name="T9" fmla="*/ 0 h 1098"/>
                <a:gd name="T10" fmla="*/ 0 w 569"/>
                <a:gd name="T11" fmla="*/ 0 h 1098"/>
                <a:gd name="T12" fmla="*/ 0 w 569"/>
                <a:gd name="T13" fmla="*/ 0 h 1098"/>
                <a:gd name="T14" fmla="*/ 0 w 569"/>
                <a:gd name="T15" fmla="*/ 0 h 1098"/>
                <a:gd name="T16" fmla="*/ 0 w 569"/>
                <a:gd name="T17" fmla="*/ 0 h 1098"/>
                <a:gd name="T18" fmla="*/ 0 w 569"/>
                <a:gd name="T19" fmla="*/ 0 h 1098"/>
                <a:gd name="T20" fmla="*/ 0 w 569"/>
                <a:gd name="T21" fmla="*/ 0 h 1098"/>
                <a:gd name="T22" fmla="*/ 0 w 569"/>
                <a:gd name="T23" fmla="*/ 0 h 1098"/>
                <a:gd name="T24" fmla="*/ 0 w 569"/>
                <a:gd name="T25" fmla="*/ 0 h 1098"/>
                <a:gd name="T26" fmla="*/ 0 w 569"/>
                <a:gd name="T27" fmla="*/ 0 h 1098"/>
                <a:gd name="T28" fmla="*/ 0 w 569"/>
                <a:gd name="T29" fmla="*/ 0 h 1098"/>
                <a:gd name="T30" fmla="*/ 0 w 569"/>
                <a:gd name="T31" fmla="*/ 0 h 1098"/>
                <a:gd name="T32" fmla="*/ 0 w 569"/>
                <a:gd name="T33" fmla="*/ 0 h 1098"/>
                <a:gd name="T34" fmla="*/ 0 w 569"/>
                <a:gd name="T35" fmla="*/ 0 h 1098"/>
                <a:gd name="T36" fmla="*/ 0 w 569"/>
                <a:gd name="T37" fmla="*/ 0 h 1098"/>
                <a:gd name="T38" fmla="*/ 0 w 569"/>
                <a:gd name="T39" fmla="*/ 0 h 1098"/>
                <a:gd name="T40" fmla="*/ 0 w 569"/>
                <a:gd name="T41" fmla="*/ 0 h 1098"/>
                <a:gd name="T42" fmla="*/ 0 w 569"/>
                <a:gd name="T43" fmla="*/ 0 h 1098"/>
                <a:gd name="T44" fmla="*/ 0 w 569"/>
                <a:gd name="T45" fmla="*/ 0 h 1098"/>
                <a:gd name="T46" fmla="*/ 0 w 569"/>
                <a:gd name="T47" fmla="*/ 0 h 1098"/>
                <a:gd name="T48" fmla="*/ 0 w 569"/>
                <a:gd name="T49" fmla="*/ 0 h 1098"/>
                <a:gd name="T50" fmla="*/ 0 w 569"/>
                <a:gd name="T51" fmla="*/ 0 h 1098"/>
                <a:gd name="T52" fmla="*/ 0 w 569"/>
                <a:gd name="T53" fmla="*/ 0 h 1098"/>
                <a:gd name="T54" fmla="*/ 0 w 569"/>
                <a:gd name="T55" fmla="*/ 0 h 1098"/>
                <a:gd name="T56" fmla="*/ 0 w 569"/>
                <a:gd name="T57" fmla="*/ 0 h 1098"/>
                <a:gd name="T58" fmla="*/ 0 w 569"/>
                <a:gd name="T59" fmla="*/ 0 h 10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9"/>
            <p:cNvSpPr>
              <a:spLocks/>
            </p:cNvSpPr>
            <p:nvPr userDrawn="1"/>
          </p:nvSpPr>
          <p:spPr bwMode="gray">
            <a:xfrm>
              <a:off x="4939" y="595"/>
              <a:ext cx="18" cy="51"/>
            </a:xfrm>
            <a:custGeom>
              <a:avLst/>
              <a:gdLst>
                <a:gd name="T0" fmla="*/ 0 w 318"/>
                <a:gd name="T1" fmla="*/ 0 h 917"/>
                <a:gd name="T2" fmla="*/ 0 w 318"/>
                <a:gd name="T3" fmla="*/ 0 h 917"/>
                <a:gd name="T4" fmla="*/ 0 w 318"/>
                <a:gd name="T5" fmla="*/ 0 h 917"/>
                <a:gd name="T6" fmla="*/ 0 w 318"/>
                <a:gd name="T7" fmla="*/ 0 h 917"/>
                <a:gd name="T8" fmla="*/ 0 w 318"/>
                <a:gd name="T9" fmla="*/ 0 h 917"/>
                <a:gd name="T10" fmla="*/ 0 w 318"/>
                <a:gd name="T11" fmla="*/ 0 h 917"/>
                <a:gd name="T12" fmla="*/ 0 w 318"/>
                <a:gd name="T13" fmla="*/ 0 h 917"/>
                <a:gd name="T14" fmla="*/ 0 w 318"/>
                <a:gd name="T15" fmla="*/ 0 h 917"/>
                <a:gd name="T16" fmla="*/ 0 w 318"/>
                <a:gd name="T17" fmla="*/ 0 h 917"/>
                <a:gd name="T18" fmla="*/ 0 w 318"/>
                <a:gd name="T19" fmla="*/ 0 h 917"/>
                <a:gd name="T20" fmla="*/ 0 w 318"/>
                <a:gd name="T21" fmla="*/ 0 h 917"/>
                <a:gd name="T22" fmla="*/ 0 w 318"/>
                <a:gd name="T23" fmla="*/ 0 h 917"/>
                <a:gd name="T24" fmla="*/ 0 w 318"/>
                <a:gd name="T25" fmla="*/ 0 h 917"/>
                <a:gd name="T26" fmla="*/ 0 w 318"/>
                <a:gd name="T27" fmla="*/ 0 h 917"/>
                <a:gd name="T28" fmla="*/ 0 w 318"/>
                <a:gd name="T29" fmla="*/ 0 h 917"/>
                <a:gd name="T30" fmla="*/ 0 w 318"/>
                <a:gd name="T31" fmla="*/ 0 h 917"/>
                <a:gd name="T32" fmla="*/ 0 w 318"/>
                <a:gd name="T33" fmla="*/ 0 h 9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60"/>
            <p:cNvSpPr>
              <a:spLocks noEditPoints="1"/>
            </p:cNvSpPr>
            <p:nvPr userDrawn="1"/>
          </p:nvSpPr>
          <p:spPr bwMode="gray">
            <a:xfrm>
              <a:off x="4963"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1"/>
            <p:cNvSpPr>
              <a:spLocks/>
            </p:cNvSpPr>
            <p:nvPr userDrawn="1"/>
          </p:nvSpPr>
          <p:spPr bwMode="gray">
            <a:xfrm>
              <a:off x="5007" y="604"/>
              <a:ext cx="52" cy="42"/>
            </a:xfrm>
            <a:custGeom>
              <a:avLst/>
              <a:gdLst>
                <a:gd name="T0" fmla="*/ 0 w 933"/>
                <a:gd name="T1" fmla="*/ 0 h 742"/>
                <a:gd name="T2" fmla="*/ 0 w 933"/>
                <a:gd name="T3" fmla="*/ 0 h 742"/>
                <a:gd name="T4" fmla="*/ 0 w 933"/>
                <a:gd name="T5" fmla="*/ 0 h 742"/>
                <a:gd name="T6" fmla="*/ 0 w 933"/>
                <a:gd name="T7" fmla="*/ 0 h 742"/>
                <a:gd name="T8" fmla="*/ 0 w 933"/>
                <a:gd name="T9" fmla="*/ 0 h 742"/>
                <a:gd name="T10" fmla="*/ 0 w 933"/>
                <a:gd name="T11" fmla="*/ 0 h 742"/>
                <a:gd name="T12" fmla="*/ 0 w 933"/>
                <a:gd name="T13" fmla="*/ 0 h 742"/>
                <a:gd name="T14" fmla="*/ 0 w 933"/>
                <a:gd name="T15" fmla="*/ 0 h 742"/>
                <a:gd name="T16" fmla="*/ 0 w 933"/>
                <a:gd name="T17" fmla="*/ 0 h 742"/>
                <a:gd name="T18" fmla="*/ 0 w 933"/>
                <a:gd name="T19" fmla="*/ 0 h 742"/>
                <a:gd name="T20" fmla="*/ 0 w 933"/>
                <a:gd name="T21" fmla="*/ 0 h 742"/>
                <a:gd name="T22" fmla="*/ 0 w 933"/>
                <a:gd name="T23" fmla="*/ 0 h 742"/>
                <a:gd name="T24" fmla="*/ 0 w 933"/>
                <a:gd name="T25" fmla="*/ 0 h 742"/>
                <a:gd name="T26" fmla="*/ 0 w 933"/>
                <a:gd name="T27" fmla="*/ 0 h 742"/>
                <a:gd name="T28" fmla="*/ 0 w 933"/>
                <a:gd name="T29" fmla="*/ 0 h 742"/>
                <a:gd name="T30" fmla="*/ 0 w 933"/>
                <a:gd name="T31" fmla="*/ 0 h 742"/>
                <a:gd name="T32" fmla="*/ 0 w 933"/>
                <a:gd name="T33" fmla="*/ 0 h 742"/>
                <a:gd name="T34" fmla="*/ 0 w 933"/>
                <a:gd name="T35" fmla="*/ 0 h 742"/>
                <a:gd name="T36" fmla="*/ 0 w 933"/>
                <a:gd name="T37" fmla="*/ 0 h 742"/>
                <a:gd name="T38" fmla="*/ 0 w 933"/>
                <a:gd name="T39" fmla="*/ 0 h 742"/>
                <a:gd name="T40" fmla="*/ 0 w 933"/>
                <a:gd name="T41" fmla="*/ 0 h 7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62"/>
            <p:cNvSpPr>
              <a:spLocks noEditPoints="1"/>
            </p:cNvSpPr>
            <p:nvPr userDrawn="1"/>
          </p:nvSpPr>
          <p:spPr bwMode="gray">
            <a:xfrm>
              <a:off x="5069"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63"/>
            <p:cNvSpPr>
              <a:spLocks/>
            </p:cNvSpPr>
            <p:nvPr userDrawn="1"/>
          </p:nvSpPr>
          <p:spPr bwMode="gray">
            <a:xfrm>
              <a:off x="5113" y="604"/>
              <a:ext cx="17" cy="42"/>
            </a:xfrm>
            <a:custGeom>
              <a:avLst/>
              <a:gdLst>
                <a:gd name="T0" fmla="*/ 0 w 312"/>
                <a:gd name="T1" fmla="*/ 0 h 742"/>
                <a:gd name="T2" fmla="*/ 0 w 312"/>
                <a:gd name="T3" fmla="*/ 0 h 742"/>
                <a:gd name="T4" fmla="*/ 0 w 312"/>
                <a:gd name="T5" fmla="*/ 0 h 742"/>
                <a:gd name="T6" fmla="*/ 0 w 312"/>
                <a:gd name="T7" fmla="*/ 0 h 742"/>
                <a:gd name="T8" fmla="*/ 0 w 312"/>
                <a:gd name="T9" fmla="*/ 0 h 742"/>
                <a:gd name="T10" fmla="*/ 0 w 312"/>
                <a:gd name="T11" fmla="*/ 0 h 742"/>
                <a:gd name="T12" fmla="*/ 0 w 312"/>
                <a:gd name="T13" fmla="*/ 0 h 7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64"/>
            <p:cNvSpPr>
              <a:spLocks/>
            </p:cNvSpPr>
            <p:nvPr userDrawn="1"/>
          </p:nvSpPr>
          <p:spPr bwMode="gray">
            <a:xfrm>
              <a:off x="5138" y="604"/>
              <a:ext cx="17" cy="42"/>
            </a:xfrm>
            <a:custGeom>
              <a:avLst/>
              <a:gdLst>
                <a:gd name="T0" fmla="*/ 0 w 312"/>
                <a:gd name="T1" fmla="*/ 0 h 742"/>
                <a:gd name="T2" fmla="*/ 0 w 312"/>
                <a:gd name="T3" fmla="*/ 0 h 742"/>
                <a:gd name="T4" fmla="*/ 0 w 312"/>
                <a:gd name="T5" fmla="*/ 0 h 742"/>
                <a:gd name="T6" fmla="*/ 0 w 312"/>
                <a:gd name="T7" fmla="*/ 0 h 742"/>
                <a:gd name="T8" fmla="*/ 0 w 312"/>
                <a:gd name="T9" fmla="*/ 0 h 742"/>
                <a:gd name="T10" fmla="*/ 0 w 312"/>
                <a:gd name="T11" fmla="*/ 0 h 742"/>
                <a:gd name="T12" fmla="*/ 0 w 312"/>
                <a:gd name="T13" fmla="*/ 0 h 7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65"/>
            <p:cNvSpPr>
              <a:spLocks noEditPoints="1"/>
            </p:cNvSpPr>
            <p:nvPr userDrawn="1"/>
          </p:nvSpPr>
          <p:spPr bwMode="gray">
            <a:xfrm>
              <a:off x="5160"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66"/>
            <p:cNvSpPr>
              <a:spLocks/>
            </p:cNvSpPr>
            <p:nvPr userDrawn="1"/>
          </p:nvSpPr>
          <p:spPr bwMode="gray">
            <a:xfrm>
              <a:off x="5198" y="605"/>
              <a:ext cx="52" cy="41"/>
            </a:xfrm>
            <a:custGeom>
              <a:avLst/>
              <a:gdLst>
                <a:gd name="T0" fmla="*/ 0 w 929"/>
                <a:gd name="T1" fmla="*/ 0 h 722"/>
                <a:gd name="T2" fmla="*/ 0 w 929"/>
                <a:gd name="T3" fmla="*/ 0 h 722"/>
                <a:gd name="T4" fmla="*/ 0 w 929"/>
                <a:gd name="T5" fmla="*/ 0 h 722"/>
                <a:gd name="T6" fmla="*/ 0 w 929"/>
                <a:gd name="T7" fmla="*/ 0 h 722"/>
                <a:gd name="T8" fmla="*/ 0 w 929"/>
                <a:gd name="T9" fmla="*/ 0 h 722"/>
                <a:gd name="T10" fmla="*/ 0 w 929"/>
                <a:gd name="T11" fmla="*/ 0 h 722"/>
                <a:gd name="T12" fmla="*/ 0 w 929"/>
                <a:gd name="T13" fmla="*/ 0 h 722"/>
                <a:gd name="T14" fmla="*/ 0 w 929"/>
                <a:gd name="T15" fmla="*/ 0 h 722"/>
                <a:gd name="T16" fmla="*/ 0 w 929"/>
                <a:gd name="T17" fmla="*/ 0 h 722"/>
                <a:gd name="T18" fmla="*/ 0 w 929"/>
                <a:gd name="T19" fmla="*/ 0 h 722"/>
                <a:gd name="T20" fmla="*/ 0 w 929"/>
                <a:gd name="T21" fmla="*/ 0 h 722"/>
                <a:gd name="T22" fmla="*/ 0 w 929"/>
                <a:gd name="T23" fmla="*/ 0 h 722"/>
                <a:gd name="T24" fmla="*/ 0 w 929"/>
                <a:gd name="T25" fmla="*/ 0 h 722"/>
                <a:gd name="T26" fmla="*/ 0 w 929"/>
                <a:gd name="T27" fmla="*/ 0 h 722"/>
                <a:gd name="T28" fmla="*/ 0 w 929"/>
                <a:gd name="T29" fmla="*/ 0 h 722"/>
                <a:gd name="T30" fmla="*/ 0 w 929"/>
                <a:gd name="T31" fmla="*/ 0 h 7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67"/>
            <p:cNvSpPr>
              <a:spLocks/>
            </p:cNvSpPr>
            <p:nvPr userDrawn="1"/>
          </p:nvSpPr>
          <p:spPr bwMode="gray">
            <a:xfrm>
              <a:off x="5270" y="605"/>
              <a:ext cx="52" cy="41"/>
            </a:xfrm>
            <a:custGeom>
              <a:avLst/>
              <a:gdLst>
                <a:gd name="T0" fmla="*/ 0 w 930"/>
                <a:gd name="T1" fmla="*/ 0 h 722"/>
                <a:gd name="T2" fmla="*/ 0 w 930"/>
                <a:gd name="T3" fmla="*/ 0 h 722"/>
                <a:gd name="T4" fmla="*/ 0 w 930"/>
                <a:gd name="T5" fmla="*/ 0 h 722"/>
                <a:gd name="T6" fmla="*/ 0 w 930"/>
                <a:gd name="T7" fmla="*/ 0 h 722"/>
                <a:gd name="T8" fmla="*/ 0 w 930"/>
                <a:gd name="T9" fmla="*/ 0 h 722"/>
                <a:gd name="T10" fmla="*/ 0 w 930"/>
                <a:gd name="T11" fmla="*/ 0 h 722"/>
                <a:gd name="T12" fmla="*/ 0 w 930"/>
                <a:gd name="T13" fmla="*/ 0 h 722"/>
                <a:gd name="T14" fmla="*/ 0 w 930"/>
                <a:gd name="T15" fmla="*/ 0 h 722"/>
                <a:gd name="T16" fmla="*/ 0 w 930"/>
                <a:gd name="T17" fmla="*/ 0 h 722"/>
                <a:gd name="T18" fmla="*/ 0 w 930"/>
                <a:gd name="T19" fmla="*/ 0 h 722"/>
                <a:gd name="T20" fmla="*/ 0 w 930"/>
                <a:gd name="T21" fmla="*/ 0 h 722"/>
                <a:gd name="T22" fmla="*/ 0 w 930"/>
                <a:gd name="T23" fmla="*/ 0 h 722"/>
                <a:gd name="T24" fmla="*/ 0 w 930"/>
                <a:gd name="T25" fmla="*/ 0 h 722"/>
                <a:gd name="T26" fmla="*/ 0 w 930"/>
                <a:gd name="T27" fmla="*/ 0 h 722"/>
                <a:gd name="T28" fmla="*/ 0 w 930"/>
                <a:gd name="T29" fmla="*/ 0 h 722"/>
                <a:gd name="T30" fmla="*/ 0 w 930"/>
                <a:gd name="T31" fmla="*/ 0 h 7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68"/>
            <p:cNvSpPr>
              <a:spLocks noEditPoints="1"/>
            </p:cNvSpPr>
            <p:nvPr userDrawn="1"/>
          </p:nvSpPr>
          <p:spPr bwMode="gray">
            <a:xfrm>
              <a:off x="5329" y="591"/>
              <a:ext cx="9" cy="55"/>
            </a:xfrm>
            <a:custGeom>
              <a:avLst/>
              <a:gdLst>
                <a:gd name="T0" fmla="*/ 0 w 151"/>
                <a:gd name="T1" fmla="*/ 0 h 987"/>
                <a:gd name="T2" fmla="*/ 0 w 151"/>
                <a:gd name="T3" fmla="*/ 0 h 987"/>
                <a:gd name="T4" fmla="*/ 0 w 151"/>
                <a:gd name="T5" fmla="*/ 0 h 987"/>
                <a:gd name="T6" fmla="*/ 0 w 151"/>
                <a:gd name="T7" fmla="*/ 0 h 987"/>
                <a:gd name="T8" fmla="*/ 0 w 151"/>
                <a:gd name="T9" fmla="*/ 0 h 987"/>
                <a:gd name="T10" fmla="*/ 0 w 151"/>
                <a:gd name="T11" fmla="*/ 0 h 987"/>
                <a:gd name="T12" fmla="*/ 0 w 151"/>
                <a:gd name="T13" fmla="*/ 0 h 987"/>
                <a:gd name="T14" fmla="*/ 0 w 151"/>
                <a:gd name="T15" fmla="*/ 0 h 987"/>
                <a:gd name="T16" fmla="*/ 0 w 151"/>
                <a:gd name="T17" fmla="*/ 0 h 987"/>
                <a:gd name="T18" fmla="*/ 0 w 151"/>
                <a:gd name="T19" fmla="*/ 0 h 987"/>
                <a:gd name="T20" fmla="*/ 0 w 151"/>
                <a:gd name="T21" fmla="*/ 0 h 987"/>
                <a:gd name="T22" fmla="*/ 0 w 151"/>
                <a:gd name="T23" fmla="*/ 0 h 987"/>
                <a:gd name="T24" fmla="*/ 0 w 151"/>
                <a:gd name="T25" fmla="*/ 0 h 987"/>
                <a:gd name="T26" fmla="*/ 0 w 151"/>
                <a:gd name="T27" fmla="*/ 0 h 9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69"/>
            <p:cNvSpPr>
              <a:spLocks/>
            </p:cNvSpPr>
            <p:nvPr userDrawn="1"/>
          </p:nvSpPr>
          <p:spPr bwMode="gray">
            <a:xfrm>
              <a:off x="5350" y="595"/>
              <a:ext cx="18" cy="51"/>
            </a:xfrm>
            <a:custGeom>
              <a:avLst/>
              <a:gdLst>
                <a:gd name="T0" fmla="*/ 0 w 318"/>
                <a:gd name="T1" fmla="*/ 0 h 917"/>
                <a:gd name="T2" fmla="*/ 0 w 318"/>
                <a:gd name="T3" fmla="*/ 0 h 917"/>
                <a:gd name="T4" fmla="*/ 0 w 318"/>
                <a:gd name="T5" fmla="*/ 0 h 917"/>
                <a:gd name="T6" fmla="*/ 0 w 318"/>
                <a:gd name="T7" fmla="*/ 0 h 917"/>
                <a:gd name="T8" fmla="*/ 0 w 318"/>
                <a:gd name="T9" fmla="*/ 0 h 917"/>
                <a:gd name="T10" fmla="*/ 0 w 318"/>
                <a:gd name="T11" fmla="*/ 0 h 917"/>
                <a:gd name="T12" fmla="*/ 0 w 318"/>
                <a:gd name="T13" fmla="*/ 0 h 917"/>
                <a:gd name="T14" fmla="*/ 0 w 318"/>
                <a:gd name="T15" fmla="*/ 0 h 917"/>
                <a:gd name="T16" fmla="*/ 0 w 318"/>
                <a:gd name="T17" fmla="*/ 0 h 917"/>
                <a:gd name="T18" fmla="*/ 0 w 318"/>
                <a:gd name="T19" fmla="*/ 0 h 917"/>
                <a:gd name="T20" fmla="*/ 0 w 318"/>
                <a:gd name="T21" fmla="*/ 0 h 917"/>
                <a:gd name="T22" fmla="*/ 0 w 318"/>
                <a:gd name="T23" fmla="*/ 0 h 917"/>
                <a:gd name="T24" fmla="*/ 0 w 318"/>
                <a:gd name="T25" fmla="*/ 0 h 917"/>
                <a:gd name="T26" fmla="*/ 0 w 318"/>
                <a:gd name="T27" fmla="*/ 0 h 917"/>
                <a:gd name="T28" fmla="*/ 0 w 318"/>
                <a:gd name="T29" fmla="*/ 0 h 917"/>
                <a:gd name="T30" fmla="*/ 0 w 318"/>
                <a:gd name="T31" fmla="*/ 0 h 917"/>
                <a:gd name="T32" fmla="*/ 0 w 318"/>
                <a:gd name="T33" fmla="*/ 0 h 9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70"/>
            <p:cNvSpPr>
              <a:spLocks/>
            </p:cNvSpPr>
            <p:nvPr userDrawn="1"/>
          </p:nvSpPr>
          <p:spPr bwMode="gray">
            <a:xfrm>
              <a:off x="5376" y="585"/>
              <a:ext cx="31" cy="61"/>
            </a:xfrm>
            <a:custGeom>
              <a:avLst/>
              <a:gdLst>
                <a:gd name="T0" fmla="*/ 0 w 548"/>
                <a:gd name="T1" fmla="*/ 0 h 1087"/>
                <a:gd name="T2" fmla="*/ 0 w 548"/>
                <a:gd name="T3" fmla="*/ 0 h 1087"/>
                <a:gd name="T4" fmla="*/ 0 w 548"/>
                <a:gd name="T5" fmla="*/ 0 h 1087"/>
                <a:gd name="T6" fmla="*/ 0 w 548"/>
                <a:gd name="T7" fmla="*/ 0 h 1087"/>
                <a:gd name="T8" fmla="*/ 0 w 548"/>
                <a:gd name="T9" fmla="*/ 0 h 1087"/>
                <a:gd name="T10" fmla="*/ 0 w 548"/>
                <a:gd name="T11" fmla="*/ 0 h 1087"/>
                <a:gd name="T12" fmla="*/ 0 w 548"/>
                <a:gd name="T13" fmla="*/ 0 h 1087"/>
                <a:gd name="T14" fmla="*/ 0 w 548"/>
                <a:gd name="T15" fmla="*/ 0 h 1087"/>
                <a:gd name="T16" fmla="*/ 0 w 548"/>
                <a:gd name="T17" fmla="*/ 0 h 1087"/>
                <a:gd name="T18" fmla="*/ 0 w 548"/>
                <a:gd name="T19" fmla="*/ 0 h 1087"/>
                <a:gd name="T20" fmla="*/ 0 w 548"/>
                <a:gd name="T21" fmla="*/ 0 h 1087"/>
                <a:gd name="T22" fmla="*/ 0 w 548"/>
                <a:gd name="T23" fmla="*/ 0 h 1087"/>
                <a:gd name="T24" fmla="*/ 0 w 548"/>
                <a:gd name="T25" fmla="*/ 0 h 1087"/>
                <a:gd name="T26" fmla="*/ 0 w 548"/>
                <a:gd name="T27" fmla="*/ 0 h 1087"/>
                <a:gd name="T28" fmla="*/ 0 w 548"/>
                <a:gd name="T29" fmla="*/ 0 h 10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71"/>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72"/>
            <p:cNvSpPr>
              <a:spLocks noEditPoints="1"/>
            </p:cNvSpPr>
            <p:nvPr userDrawn="1"/>
          </p:nvSpPr>
          <p:spPr bwMode="gray">
            <a:xfrm>
              <a:off x="5470" y="604"/>
              <a:ext cx="34" cy="43"/>
            </a:xfrm>
            <a:custGeom>
              <a:avLst/>
              <a:gdLst>
                <a:gd name="T0" fmla="*/ 0 w 607"/>
                <a:gd name="T1" fmla="*/ 0 h 762"/>
                <a:gd name="T2" fmla="*/ 0 w 607"/>
                <a:gd name="T3" fmla="*/ 0 h 762"/>
                <a:gd name="T4" fmla="*/ 0 w 607"/>
                <a:gd name="T5" fmla="*/ 0 h 762"/>
                <a:gd name="T6" fmla="*/ 0 w 607"/>
                <a:gd name="T7" fmla="*/ 0 h 762"/>
                <a:gd name="T8" fmla="*/ 0 w 607"/>
                <a:gd name="T9" fmla="*/ 0 h 762"/>
                <a:gd name="T10" fmla="*/ 0 w 607"/>
                <a:gd name="T11" fmla="*/ 0 h 762"/>
                <a:gd name="T12" fmla="*/ 0 w 607"/>
                <a:gd name="T13" fmla="*/ 0 h 762"/>
                <a:gd name="T14" fmla="*/ 0 w 607"/>
                <a:gd name="T15" fmla="*/ 0 h 762"/>
                <a:gd name="T16" fmla="*/ 0 w 607"/>
                <a:gd name="T17" fmla="*/ 0 h 762"/>
                <a:gd name="T18" fmla="*/ 0 w 607"/>
                <a:gd name="T19" fmla="*/ 0 h 762"/>
                <a:gd name="T20" fmla="*/ 0 w 607"/>
                <a:gd name="T21" fmla="*/ 0 h 762"/>
                <a:gd name="T22" fmla="*/ 0 w 607"/>
                <a:gd name="T23" fmla="*/ 0 h 762"/>
                <a:gd name="T24" fmla="*/ 0 w 607"/>
                <a:gd name="T25" fmla="*/ 0 h 762"/>
                <a:gd name="T26" fmla="*/ 0 w 607"/>
                <a:gd name="T27" fmla="*/ 0 h 762"/>
                <a:gd name="T28" fmla="*/ 0 w 607"/>
                <a:gd name="T29" fmla="*/ 0 h 762"/>
                <a:gd name="T30" fmla="*/ 0 w 607"/>
                <a:gd name="T31" fmla="*/ 0 h 762"/>
                <a:gd name="T32" fmla="*/ 0 w 607"/>
                <a:gd name="T33" fmla="*/ 0 h 7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73"/>
            <p:cNvSpPr>
              <a:spLocks/>
            </p:cNvSpPr>
            <p:nvPr userDrawn="1"/>
          </p:nvSpPr>
          <p:spPr bwMode="gray">
            <a:xfrm>
              <a:off x="5514" y="605"/>
              <a:ext cx="29" cy="42"/>
            </a:xfrm>
            <a:custGeom>
              <a:avLst/>
              <a:gdLst>
                <a:gd name="T0" fmla="*/ 0 w 527"/>
                <a:gd name="T1" fmla="*/ 0 h 742"/>
                <a:gd name="T2" fmla="*/ 0 w 527"/>
                <a:gd name="T3" fmla="*/ 0 h 742"/>
                <a:gd name="T4" fmla="*/ 0 w 527"/>
                <a:gd name="T5" fmla="*/ 0 h 742"/>
                <a:gd name="T6" fmla="*/ 0 w 527"/>
                <a:gd name="T7" fmla="*/ 0 h 742"/>
                <a:gd name="T8" fmla="*/ 0 w 527"/>
                <a:gd name="T9" fmla="*/ 0 h 742"/>
                <a:gd name="T10" fmla="*/ 0 w 527"/>
                <a:gd name="T11" fmla="*/ 0 h 742"/>
                <a:gd name="T12" fmla="*/ 0 w 527"/>
                <a:gd name="T13" fmla="*/ 0 h 742"/>
                <a:gd name="T14" fmla="*/ 0 w 527"/>
                <a:gd name="T15" fmla="*/ 0 h 742"/>
                <a:gd name="T16" fmla="*/ 0 w 527"/>
                <a:gd name="T17" fmla="*/ 0 h 742"/>
                <a:gd name="T18" fmla="*/ 0 w 527"/>
                <a:gd name="T19" fmla="*/ 0 h 742"/>
                <a:gd name="T20" fmla="*/ 0 w 527"/>
                <a:gd name="T21" fmla="*/ 0 h 742"/>
                <a:gd name="T22" fmla="*/ 0 w 527"/>
                <a:gd name="T23" fmla="*/ 0 h 742"/>
                <a:gd name="T24" fmla="*/ 0 w 527"/>
                <a:gd name="T25" fmla="*/ 0 h 742"/>
                <a:gd name="T26" fmla="*/ 0 w 527"/>
                <a:gd name="T27" fmla="*/ 0 h 742"/>
                <a:gd name="T28" fmla="*/ 0 w 527"/>
                <a:gd name="T29" fmla="*/ 0 h 7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74"/>
            <p:cNvSpPr>
              <a:spLocks/>
            </p:cNvSpPr>
            <p:nvPr userDrawn="1"/>
          </p:nvSpPr>
          <p:spPr bwMode="gray">
            <a:xfrm>
              <a:off x="5115" y="216"/>
              <a:ext cx="132" cy="102"/>
            </a:xfrm>
            <a:custGeom>
              <a:avLst/>
              <a:gdLst>
                <a:gd name="T0" fmla="*/ 0 w 2365"/>
                <a:gd name="T1" fmla="*/ 0 h 1825"/>
                <a:gd name="T2" fmla="*/ 0 w 2365"/>
                <a:gd name="T3" fmla="*/ 0 h 1825"/>
                <a:gd name="T4" fmla="*/ 0 w 2365"/>
                <a:gd name="T5" fmla="*/ 0 h 1825"/>
                <a:gd name="T6" fmla="*/ 0 w 2365"/>
                <a:gd name="T7" fmla="*/ 0 h 1825"/>
                <a:gd name="T8" fmla="*/ 0 w 2365"/>
                <a:gd name="T9" fmla="*/ 0 h 1825"/>
                <a:gd name="T10" fmla="*/ 0 w 2365"/>
                <a:gd name="T11" fmla="*/ 0 h 1825"/>
                <a:gd name="T12" fmla="*/ 0 w 2365"/>
                <a:gd name="T13" fmla="*/ 0 h 1825"/>
                <a:gd name="T14" fmla="*/ 0 w 2365"/>
                <a:gd name="T15" fmla="*/ 0 h 1825"/>
                <a:gd name="T16" fmla="*/ 0 w 2365"/>
                <a:gd name="T17" fmla="*/ 0 h 1825"/>
                <a:gd name="T18" fmla="*/ 0 w 2365"/>
                <a:gd name="T19" fmla="*/ 0 h 1825"/>
                <a:gd name="T20" fmla="*/ 0 w 2365"/>
                <a:gd name="T21" fmla="*/ 0 h 1825"/>
                <a:gd name="T22" fmla="*/ 0 w 2365"/>
                <a:gd name="T23" fmla="*/ 0 h 1825"/>
                <a:gd name="T24" fmla="*/ 0 w 2365"/>
                <a:gd name="T25" fmla="*/ 0 h 1825"/>
                <a:gd name="T26" fmla="*/ 0 w 2365"/>
                <a:gd name="T27" fmla="*/ 0 h 1825"/>
                <a:gd name="T28" fmla="*/ 0 w 2365"/>
                <a:gd name="T29" fmla="*/ 0 h 1825"/>
                <a:gd name="T30" fmla="*/ 0 w 2365"/>
                <a:gd name="T31" fmla="*/ 0 h 1825"/>
                <a:gd name="T32" fmla="*/ 0 w 2365"/>
                <a:gd name="T33" fmla="*/ 0 h 1825"/>
                <a:gd name="T34" fmla="*/ 0 w 2365"/>
                <a:gd name="T35" fmla="*/ 0 h 1825"/>
                <a:gd name="T36" fmla="*/ 0 w 2365"/>
                <a:gd name="T37" fmla="*/ 0 h 1825"/>
                <a:gd name="T38" fmla="*/ 0 w 2365"/>
                <a:gd name="T39" fmla="*/ 0 h 1825"/>
                <a:gd name="T40" fmla="*/ 0 w 2365"/>
                <a:gd name="T41" fmla="*/ 0 h 1825"/>
                <a:gd name="T42" fmla="*/ 0 w 2365"/>
                <a:gd name="T43" fmla="*/ 0 h 1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75"/>
            <p:cNvSpPr>
              <a:spLocks/>
            </p:cNvSpPr>
            <p:nvPr userDrawn="1"/>
          </p:nvSpPr>
          <p:spPr bwMode="gray">
            <a:xfrm>
              <a:off x="4899" y="327"/>
              <a:ext cx="91" cy="148"/>
            </a:xfrm>
            <a:custGeom>
              <a:avLst/>
              <a:gdLst>
                <a:gd name="T0" fmla="*/ 0 w 1624"/>
                <a:gd name="T1" fmla="*/ 0 h 2651"/>
                <a:gd name="T2" fmla="*/ 0 w 1624"/>
                <a:gd name="T3" fmla="*/ 0 h 2651"/>
                <a:gd name="T4" fmla="*/ 0 w 1624"/>
                <a:gd name="T5" fmla="*/ 0 h 2651"/>
                <a:gd name="T6" fmla="*/ 0 w 1624"/>
                <a:gd name="T7" fmla="*/ 0 h 2651"/>
                <a:gd name="T8" fmla="*/ 0 w 1624"/>
                <a:gd name="T9" fmla="*/ 0 h 2651"/>
                <a:gd name="T10" fmla="*/ 0 w 1624"/>
                <a:gd name="T11" fmla="*/ 0 h 2651"/>
                <a:gd name="T12" fmla="*/ 0 w 1624"/>
                <a:gd name="T13" fmla="*/ 0 h 2651"/>
                <a:gd name="T14" fmla="*/ 0 w 1624"/>
                <a:gd name="T15" fmla="*/ 0 h 2651"/>
                <a:gd name="T16" fmla="*/ 0 w 1624"/>
                <a:gd name="T17" fmla="*/ 0 h 2651"/>
                <a:gd name="T18" fmla="*/ 0 w 1624"/>
                <a:gd name="T19" fmla="*/ 0 h 2651"/>
                <a:gd name="T20" fmla="*/ 0 w 1624"/>
                <a:gd name="T21" fmla="*/ 0 h 2651"/>
                <a:gd name="T22" fmla="*/ 0 w 1624"/>
                <a:gd name="T23" fmla="*/ 0 h 2651"/>
                <a:gd name="T24" fmla="*/ 0 w 1624"/>
                <a:gd name="T25" fmla="*/ 0 h 2651"/>
                <a:gd name="T26" fmla="*/ 0 w 1624"/>
                <a:gd name="T27" fmla="*/ 0 h 2651"/>
                <a:gd name="T28" fmla="*/ 0 w 1624"/>
                <a:gd name="T29" fmla="*/ 0 h 2651"/>
                <a:gd name="T30" fmla="*/ 0 w 1624"/>
                <a:gd name="T31" fmla="*/ 0 h 26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76"/>
            <p:cNvSpPr>
              <a:spLocks/>
            </p:cNvSpPr>
            <p:nvPr userDrawn="1"/>
          </p:nvSpPr>
          <p:spPr bwMode="gray">
            <a:xfrm>
              <a:off x="5114" y="327"/>
              <a:ext cx="60" cy="207"/>
            </a:xfrm>
            <a:custGeom>
              <a:avLst/>
              <a:gdLst>
                <a:gd name="T0" fmla="*/ 0 w 1072"/>
                <a:gd name="T1" fmla="*/ 0 h 3696"/>
                <a:gd name="T2" fmla="*/ 0 w 1072"/>
                <a:gd name="T3" fmla="*/ 0 h 3696"/>
                <a:gd name="T4" fmla="*/ 0 w 1072"/>
                <a:gd name="T5" fmla="*/ 0 h 3696"/>
                <a:gd name="T6" fmla="*/ 0 w 1072"/>
                <a:gd name="T7" fmla="*/ 0 h 3696"/>
                <a:gd name="T8" fmla="*/ 0 w 1072"/>
                <a:gd name="T9" fmla="*/ 0 h 3696"/>
                <a:gd name="T10" fmla="*/ 0 w 1072"/>
                <a:gd name="T11" fmla="*/ 0 h 3696"/>
                <a:gd name="T12" fmla="*/ 0 w 1072"/>
                <a:gd name="T13" fmla="*/ 0 h 3696"/>
                <a:gd name="T14" fmla="*/ 0 w 1072"/>
                <a:gd name="T15" fmla="*/ 0 h 3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77"/>
            <p:cNvSpPr>
              <a:spLocks/>
            </p:cNvSpPr>
            <p:nvPr userDrawn="1"/>
          </p:nvSpPr>
          <p:spPr bwMode="gray">
            <a:xfrm>
              <a:off x="5180" y="327"/>
              <a:ext cx="47" cy="148"/>
            </a:xfrm>
            <a:custGeom>
              <a:avLst/>
              <a:gdLst>
                <a:gd name="T0" fmla="*/ 0 w 828"/>
                <a:gd name="T1" fmla="*/ 0 h 2653"/>
                <a:gd name="T2" fmla="*/ 0 w 828"/>
                <a:gd name="T3" fmla="*/ 0 h 2653"/>
                <a:gd name="T4" fmla="*/ 0 w 828"/>
                <a:gd name="T5" fmla="*/ 0 h 2653"/>
                <a:gd name="T6" fmla="*/ 0 w 828"/>
                <a:gd name="T7" fmla="*/ 0 h 2653"/>
                <a:gd name="T8" fmla="*/ 0 w 828"/>
                <a:gd name="T9" fmla="*/ 0 h 2653"/>
                <a:gd name="T10" fmla="*/ 0 w 828"/>
                <a:gd name="T11" fmla="*/ 0 h 2653"/>
                <a:gd name="T12" fmla="*/ 0 w 828"/>
                <a:gd name="T13" fmla="*/ 0 h 2653"/>
                <a:gd name="T14" fmla="*/ 0 w 828"/>
                <a:gd name="T15" fmla="*/ 0 h 2653"/>
                <a:gd name="T16" fmla="*/ 0 w 828"/>
                <a:gd name="T17" fmla="*/ 0 h 26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78"/>
            <p:cNvSpPr>
              <a:spLocks/>
            </p:cNvSpPr>
            <p:nvPr userDrawn="1"/>
          </p:nvSpPr>
          <p:spPr bwMode="gray">
            <a:xfrm>
              <a:off x="5227" y="327"/>
              <a:ext cx="111" cy="148"/>
            </a:xfrm>
            <a:custGeom>
              <a:avLst/>
              <a:gdLst>
                <a:gd name="T0" fmla="*/ 0 w 1984"/>
                <a:gd name="T1" fmla="*/ 0 h 2651"/>
                <a:gd name="T2" fmla="*/ 0 w 1984"/>
                <a:gd name="T3" fmla="*/ 0 h 2651"/>
                <a:gd name="T4" fmla="*/ 0 w 1984"/>
                <a:gd name="T5" fmla="*/ 0 h 2651"/>
                <a:gd name="T6" fmla="*/ 0 w 1984"/>
                <a:gd name="T7" fmla="*/ 0 h 2651"/>
                <a:gd name="T8" fmla="*/ 0 w 1984"/>
                <a:gd name="T9" fmla="*/ 0 h 2651"/>
                <a:gd name="T10" fmla="*/ 0 w 1984"/>
                <a:gd name="T11" fmla="*/ 0 h 2651"/>
                <a:gd name="T12" fmla="*/ 0 w 1984"/>
                <a:gd name="T13" fmla="*/ 0 h 2651"/>
                <a:gd name="T14" fmla="*/ 0 w 1984"/>
                <a:gd name="T15" fmla="*/ 0 h 2651"/>
                <a:gd name="T16" fmla="*/ 0 w 1984"/>
                <a:gd name="T17" fmla="*/ 0 h 2651"/>
                <a:gd name="T18" fmla="*/ 0 w 1984"/>
                <a:gd name="T19" fmla="*/ 0 h 2651"/>
                <a:gd name="T20" fmla="*/ 0 w 1984"/>
                <a:gd name="T21" fmla="*/ 0 h 2651"/>
                <a:gd name="T22" fmla="*/ 0 w 1984"/>
                <a:gd name="T23" fmla="*/ 0 h 2651"/>
                <a:gd name="T24" fmla="*/ 0 w 1984"/>
                <a:gd name="T25" fmla="*/ 0 h 26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79"/>
            <p:cNvSpPr>
              <a:spLocks/>
            </p:cNvSpPr>
            <p:nvPr userDrawn="1"/>
          </p:nvSpPr>
          <p:spPr bwMode="gray">
            <a:xfrm>
              <a:off x="5429" y="327"/>
              <a:ext cx="124" cy="151"/>
            </a:xfrm>
            <a:custGeom>
              <a:avLst/>
              <a:gdLst>
                <a:gd name="T0" fmla="*/ 0 w 2219"/>
                <a:gd name="T1" fmla="*/ 0 h 2693"/>
                <a:gd name="T2" fmla="*/ 0 w 2219"/>
                <a:gd name="T3" fmla="*/ 0 h 2693"/>
                <a:gd name="T4" fmla="*/ 0 w 2219"/>
                <a:gd name="T5" fmla="*/ 0 h 2693"/>
                <a:gd name="T6" fmla="*/ 0 w 2219"/>
                <a:gd name="T7" fmla="*/ 0 h 2693"/>
                <a:gd name="T8" fmla="*/ 0 w 2219"/>
                <a:gd name="T9" fmla="*/ 0 h 2693"/>
                <a:gd name="T10" fmla="*/ 0 w 2219"/>
                <a:gd name="T11" fmla="*/ 0 h 2693"/>
                <a:gd name="T12" fmla="*/ 0 w 2219"/>
                <a:gd name="T13" fmla="*/ 0 h 2693"/>
                <a:gd name="T14" fmla="*/ 0 w 2219"/>
                <a:gd name="T15" fmla="*/ 0 h 2693"/>
                <a:gd name="T16" fmla="*/ 0 w 2219"/>
                <a:gd name="T17" fmla="*/ 0 h 2693"/>
                <a:gd name="T18" fmla="*/ 0 w 2219"/>
                <a:gd name="T19" fmla="*/ 0 h 2693"/>
                <a:gd name="T20" fmla="*/ 0 w 2219"/>
                <a:gd name="T21" fmla="*/ 0 h 2693"/>
                <a:gd name="T22" fmla="*/ 0 w 2219"/>
                <a:gd name="T23" fmla="*/ 0 h 2693"/>
                <a:gd name="T24" fmla="*/ 0 w 2219"/>
                <a:gd name="T25" fmla="*/ 0 h 2693"/>
                <a:gd name="T26" fmla="*/ 0 w 2219"/>
                <a:gd name="T27" fmla="*/ 0 h 2693"/>
                <a:gd name="T28" fmla="*/ 0 w 2219"/>
                <a:gd name="T29" fmla="*/ 0 h 2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80"/>
            <p:cNvSpPr>
              <a:spLocks/>
            </p:cNvSpPr>
            <p:nvPr userDrawn="1"/>
          </p:nvSpPr>
          <p:spPr bwMode="gray">
            <a:xfrm>
              <a:off x="4994" y="327"/>
              <a:ext cx="125" cy="151"/>
            </a:xfrm>
            <a:custGeom>
              <a:avLst/>
              <a:gdLst>
                <a:gd name="T0" fmla="*/ 0 w 2240"/>
                <a:gd name="T1" fmla="*/ 0 h 2700"/>
                <a:gd name="T2" fmla="*/ 0 w 2240"/>
                <a:gd name="T3" fmla="*/ 0 h 2700"/>
                <a:gd name="T4" fmla="*/ 0 w 2240"/>
                <a:gd name="T5" fmla="*/ 0 h 2700"/>
                <a:gd name="T6" fmla="*/ 0 w 2240"/>
                <a:gd name="T7" fmla="*/ 0 h 2700"/>
                <a:gd name="T8" fmla="*/ 0 w 2240"/>
                <a:gd name="T9" fmla="*/ 0 h 2700"/>
                <a:gd name="T10" fmla="*/ 0 w 2240"/>
                <a:gd name="T11" fmla="*/ 0 h 2700"/>
                <a:gd name="T12" fmla="*/ 0 w 2240"/>
                <a:gd name="T13" fmla="*/ 0 h 2700"/>
                <a:gd name="T14" fmla="*/ 0 w 2240"/>
                <a:gd name="T15" fmla="*/ 0 h 2700"/>
                <a:gd name="T16" fmla="*/ 0 w 2240"/>
                <a:gd name="T17" fmla="*/ 0 h 2700"/>
                <a:gd name="T18" fmla="*/ 0 w 2240"/>
                <a:gd name="T19" fmla="*/ 0 h 2700"/>
                <a:gd name="T20" fmla="*/ 0 w 2240"/>
                <a:gd name="T21" fmla="*/ 0 h 2700"/>
                <a:gd name="T22" fmla="*/ 0 w 2240"/>
                <a:gd name="T23" fmla="*/ 0 h 2700"/>
                <a:gd name="T24" fmla="*/ 0 w 2240"/>
                <a:gd name="T25" fmla="*/ 0 h 2700"/>
                <a:gd name="T26" fmla="*/ 0 w 2240"/>
                <a:gd name="T27" fmla="*/ 0 h 2700"/>
                <a:gd name="T28" fmla="*/ 0 w 2240"/>
                <a:gd name="T29" fmla="*/ 0 h 2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81"/>
            <p:cNvSpPr>
              <a:spLocks/>
            </p:cNvSpPr>
            <p:nvPr userDrawn="1"/>
          </p:nvSpPr>
          <p:spPr bwMode="gray">
            <a:xfrm>
              <a:off x="5333" y="324"/>
              <a:ext cx="95" cy="154"/>
            </a:xfrm>
            <a:custGeom>
              <a:avLst/>
              <a:gdLst>
                <a:gd name="T0" fmla="*/ 0 w 1707"/>
                <a:gd name="T1" fmla="*/ 0 h 2755"/>
                <a:gd name="T2" fmla="*/ 0 w 1707"/>
                <a:gd name="T3" fmla="*/ 0 h 2755"/>
                <a:gd name="T4" fmla="*/ 0 w 1707"/>
                <a:gd name="T5" fmla="*/ 0 h 2755"/>
                <a:gd name="T6" fmla="*/ 0 w 1707"/>
                <a:gd name="T7" fmla="*/ 0 h 2755"/>
                <a:gd name="T8" fmla="*/ 0 w 1707"/>
                <a:gd name="T9" fmla="*/ 0 h 2755"/>
                <a:gd name="T10" fmla="*/ 0 w 1707"/>
                <a:gd name="T11" fmla="*/ 0 h 2755"/>
                <a:gd name="T12" fmla="*/ 0 w 1707"/>
                <a:gd name="T13" fmla="*/ 0 h 2755"/>
                <a:gd name="T14" fmla="*/ 0 w 1707"/>
                <a:gd name="T15" fmla="*/ 0 h 2755"/>
                <a:gd name="T16" fmla="*/ 0 w 1707"/>
                <a:gd name="T17" fmla="*/ 0 h 2755"/>
                <a:gd name="T18" fmla="*/ 0 w 1707"/>
                <a:gd name="T19" fmla="*/ 0 h 2755"/>
                <a:gd name="T20" fmla="*/ 0 w 1707"/>
                <a:gd name="T21" fmla="*/ 0 h 2755"/>
                <a:gd name="T22" fmla="*/ 0 w 1707"/>
                <a:gd name="T23" fmla="*/ 0 h 2755"/>
                <a:gd name="T24" fmla="*/ 0 w 1707"/>
                <a:gd name="T25" fmla="*/ 0 h 2755"/>
                <a:gd name="T26" fmla="*/ 0 w 1707"/>
                <a:gd name="T27" fmla="*/ 0 h 2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47173" name="Rectangle 5"/>
          <p:cNvSpPr>
            <a:spLocks noGrp="1" noChangeArrowheads="1"/>
          </p:cNvSpPr>
          <p:nvPr>
            <p:ph type="subTitle" idx="1"/>
          </p:nvPr>
        </p:nvSpPr>
        <p:spPr bwMode="gray">
          <a:xfrm>
            <a:off x="323850" y="4579938"/>
            <a:ext cx="7920038" cy="1784350"/>
          </a:xfrm>
        </p:spPr>
        <p:txBody>
          <a:bodyPr/>
          <a:lstStyle>
            <a:lvl1pPr marL="0" indent="0">
              <a:lnSpc>
                <a:spcPct val="100000"/>
              </a:lnSpc>
              <a:spcBef>
                <a:spcPct val="0"/>
              </a:spcBef>
              <a:spcAft>
                <a:spcPct val="0"/>
              </a:spcAft>
              <a:buFont typeface="Wingdings" pitchFamily="2" charset="2"/>
              <a:buNone/>
              <a:defRPr>
                <a:latin typeface="+mn-lt"/>
              </a:defRPr>
            </a:lvl1pPr>
          </a:lstStyle>
          <a:p>
            <a:pPr lvl="0"/>
            <a:r>
              <a:rPr lang="en-US" altLang="ja-JP" noProof="0" dirty="0" smtClean="0"/>
              <a:t>Master subtitle</a:t>
            </a:r>
          </a:p>
          <a:p>
            <a:pPr lvl="0"/>
            <a:r>
              <a:rPr lang="en-US" altLang="ja-JP" noProof="0" dirty="0" smtClean="0"/>
              <a:t>Master subtitle</a:t>
            </a:r>
          </a:p>
          <a:p>
            <a:pPr lvl="0"/>
            <a:r>
              <a:rPr lang="en-US" altLang="ja-JP" noProof="0" dirty="0" smtClean="0"/>
              <a:t>Master subtitle</a:t>
            </a:r>
          </a:p>
          <a:p>
            <a:pPr lvl="0"/>
            <a:r>
              <a:rPr lang="en-US" altLang="ja-JP" noProof="0" dirty="0" smtClean="0"/>
              <a:t>Master subtitle</a:t>
            </a:r>
          </a:p>
        </p:txBody>
      </p:sp>
      <p:sp>
        <p:nvSpPr>
          <p:cNvPr id="647174" name="Rectangle 6"/>
          <p:cNvSpPr>
            <a:spLocks noGrp="1" noChangeArrowheads="1"/>
          </p:cNvSpPr>
          <p:nvPr>
            <p:ph type="ctrTitle"/>
          </p:nvPr>
        </p:nvSpPr>
        <p:spPr bwMode="gray">
          <a:xfrm>
            <a:off x="323850" y="1738313"/>
            <a:ext cx="7920038" cy="236061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rgbClr val="FFFFFF"/>
                </a:solidFill>
                <a:latin typeface="+mn-lt"/>
              </a:defRPr>
            </a:lvl1pPr>
          </a:lstStyle>
          <a:p>
            <a:pPr lvl="0"/>
            <a:r>
              <a:rPr lang="en-US" altLang="ja-JP" noProof="0" smtClean="0"/>
              <a:t>Master title</a:t>
            </a:r>
            <a:br>
              <a:rPr lang="en-US" altLang="ja-JP" noProof="0" smtClean="0"/>
            </a:br>
            <a:r>
              <a:rPr lang="en-US" altLang="ja-JP" noProof="0" smtClean="0"/>
              <a:t>Master title</a:t>
            </a:r>
            <a:br>
              <a:rPr lang="en-US" altLang="ja-JP" noProof="0" smtClean="0"/>
            </a:br>
            <a:r>
              <a:rPr lang="en-US" altLang="ja-JP" noProof="0" smtClean="0"/>
              <a:t>Master title</a:t>
            </a:r>
            <a:endParaRPr lang="de-DE" altLang="ja-JP" noProof="0" smtClean="0"/>
          </a:p>
        </p:txBody>
      </p:sp>
      <p:sp>
        <p:nvSpPr>
          <p:cNvPr id="37" name="Rectangle 43"/>
          <p:cNvSpPr>
            <a:spLocks noGrp="1" noChangeArrowheads="1"/>
          </p:cNvSpPr>
          <p:nvPr>
            <p:ph type="ftr" sz="quarter" idx="10"/>
          </p:nvPr>
        </p:nvSpPr>
        <p:spPr/>
        <p:txBody>
          <a:bodyPr/>
          <a:lstStyle>
            <a:lvl1pPr>
              <a:defRPr>
                <a:latin typeface="+mn-lt"/>
              </a:defRPr>
            </a:lvl1pPr>
          </a:lstStyle>
          <a:p>
            <a:pPr>
              <a:defRPr/>
            </a:pPr>
            <a:r>
              <a:rPr lang="en-US" altLang="ja-JP" smtClean="0"/>
              <a:t>Copyright 2015 Fujitsu Laboratories of America</a:t>
            </a:r>
            <a:endParaRPr lang="de-DE" altLang="ja-JP" dirty="0"/>
          </a:p>
        </p:txBody>
      </p:sp>
      <p:pic>
        <p:nvPicPr>
          <p:cNvPr id="38" name="BP_CONFIDENTIAL MATERIAL"/>
          <p:cNvPicPr>
            <a:picLocks noChangeAspect="1"/>
          </p:cNvPicPr>
          <p:nvPr userDrawn="1"/>
        </p:nvPicPr>
        <p:blipFill>
          <a:blip r:embed="rId3" cstate="print"/>
          <a:srcRect/>
          <a:stretch>
            <a:fillRect/>
          </a:stretch>
        </p:blipFill>
        <p:spPr bwMode="auto">
          <a:xfrm>
            <a:off x="192088" y="6664325"/>
            <a:ext cx="2724150" cy="163513"/>
          </a:xfrm>
          <a:prstGeom prst="rect">
            <a:avLst/>
          </a:prstGeom>
          <a:noFill/>
          <a:ln w="9525">
            <a:noFill/>
            <a:miter lim="800000"/>
            <a:headEnd/>
            <a:tailEnd/>
          </a:ln>
        </p:spPr>
      </p:pic>
    </p:spTree>
    <p:extLst>
      <p:ext uri="{BB962C8B-B14F-4D97-AF65-F5344CB8AC3E}">
        <p14:creationId xmlns:p14="http://schemas.microsoft.com/office/powerpoint/2010/main" val="363178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n-lt"/>
              </a:defRPr>
            </a:lvl1p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24"/>
          <p:cNvSpPr>
            <a:spLocks noGrp="1" noChangeArrowheads="1"/>
          </p:cNvSpPr>
          <p:nvPr>
            <p:ph type="sldNum" sz="quarter" idx="10"/>
          </p:nvPr>
        </p:nvSpPr>
        <p:spPr>
          <a:ln/>
        </p:spPr>
        <p:txBody>
          <a:bodyPr/>
          <a:lstStyle>
            <a:lvl1pPr>
              <a:defRPr/>
            </a:lvl1pPr>
          </a:lstStyle>
          <a:p>
            <a:pPr>
              <a:defRPr/>
            </a:pPr>
            <a:fld id="{606196B9-7726-4D97-8F9C-DD0127B53089}" type="slidenum">
              <a:rPr lang="de-DE" altLang="ja-JP"/>
              <a:pPr>
                <a:defRPr/>
              </a:pPr>
              <a:t>‹#›</a:t>
            </a:fld>
            <a:endParaRPr lang="de-DE" altLang="ja-JP" dirty="0"/>
          </a:p>
        </p:txBody>
      </p:sp>
      <p:sp>
        <p:nvSpPr>
          <p:cNvPr id="5" name="Rectangle 25"/>
          <p:cNvSpPr>
            <a:spLocks noGrp="1" noChangeArrowheads="1"/>
          </p:cNvSpPr>
          <p:nvPr>
            <p:ph type="ftr" sz="quarter" idx="11"/>
          </p:nvPr>
        </p:nvSpPr>
        <p:spPr>
          <a:ln/>
        </p:spPr>
        <p:txBody>
          <a:bodyPr/>
          <a:lstStyle>
            <a:lvl1pPr>
              <a:defRPr/>
            </a:lvl1pPr>
          </a:lstStyle>
          <a:p>
            <a:pPr>
              <a:defRPr/>
            </a:pPr>
            <a:r>
              <a:rPr lang="en-US" altLang="ja-JP" smtClean="0"/>
              <a:t>Copyright 2015 Fujitsu Laboratories of America</a:t>
            </a:r>
            <a:endParaRPr lang="de-DE" altLang="ja-JP" dirty="0"/>
          </a:p>
        </p:txBody>
      </p:sp>
    </p:spTree>
    <p:extLst>
      <p:ext uri="{BB962C8B-B14F-4D97-AF65-F5344CB8AC3E}">
        <p14:creationId xmlns:p14="http://schemas.microsoft.com/office/powerpoint/2010/main" val="2589932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lvl1pPr>
              <a:defRPr>
                <a:latin typeface="+mn-lt"/>
              </a:defRPr>
            </a:lvl1p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68275" y="-1588"/>
            <a:ext cx="6438900" cy="6464301"/>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24"/>
          <p:cNvSpPr>
            <a:spLocks noGrp="1" noChangeArrowheads="1"/>
          </p:cNvSpPr>
          <p:nvPr>
            <p:ph type="sldNum" sz="quarter" idx="10"/>
          </p:nvPr>
        </p:nvSpPr>
        <p:spPr>
          <a:ln/>
        </p:spPr>
        <p:txBody>
          <a:bodyPr/>
          <a:lstStyle>
            <a:lvl1pPr>
              <a:defRPr/>
            </a:lvl1pPr>
          </a:lstStyle>
          <a:p>
            <a:pPr>
              <a:defRPr/>
            </a:pPr>
            <a:fld id="{F9DA611E-A652-410A-A355-B6DEC72D295C}" type="slidenum">
              <a:rPr lang="de-DE" altLang="ja-JP"/>
              <a:pPr>
                <a:defRPr/>
              </a:pPr>
              <a:t>‹#›</a:t>
            </a:fld>
            <a:endParaRPr lang="de-DE" altLang="ja-JP" dirty="0"/>
          </a:p>
        </p:txBody>
      </p:sp>
      <p:sp>
        <p:nvSpPr>
          <p:cNvPr id="5" name="Rectangle 25"/>
          <p:cNvSpPr>
            <a:spLocks noGrp="1" noChangeArrowheads="1"/>
          </p:cNvSpPr>
          <p:nvPr>
            <p:ph type="ftr" sz="quarter" idx="11"/>
          </p:nvPr>
        </p:nvSpPr>
        <p:spPr>
          <a:ln/>
        </p:spPr>
        <p:txBody>
          <a:bodyPr/>
          <a:lstStyle>
            <a:lvl1pPr>
              <a:defRPr/>
            </a:lvl1pPr>
          </a:lstStyle>
          <a:p>
            <a:pPr>
              <a:defRPr/>
            </a:pPr>
            <a:r>
              <a:rPr lang="en-US" altLang="ja-JP" smtClean="0"/>
              <a:t>Copyright 2015 Fujitsu Laboratories of America</a:t>
            </a:r>
            <a:endParaRPr lang="de-DE" altLang="ja-JP" dirty="0"/>
          </a:p>
        </p:txBody>
      </p:sp>
    </p:spTree>
    <p:extLst>
      <p:ext uri="{BB962C8B-B14F-4D97-AF65-F5344CB8AC3E}">
        <p14:creationId xmlns:p14="http://schemas.microsoft.com/office/powerpoint/2010/main" val="4257152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n-lt"/>
              </a:defRPr>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24"/>
          <p:cNvSpPr>
            <a:spLocks noGrp="1" noChangeArrowheads="1"/>
          </p:cNvSpPr>
          <p:nvPr>
            <p:ph type="sldNum" sz="quarter" idx="10"/>
          </p:nvPr>
        </p:nvSpPr>
        <p:spPr>
          <a:ln/>
        </p:spPr>
        <p:txBody>
          <a:bodyPr/>
          <a:lstStyle>
            <a:lvl1pPr>
              <a:defRPr/>
            </a:lvl1pPr>
          </a:lstStyle>
          <a:p>
            <a:pPr>
              <a:defRPr/>
            </a:pPr>
            <a:fld id="{2623B37F-65C2-48BC-8D8A-6EA8347D6BAD}" type="slidenum">
              <a:rPr lang="de-DE" altLang="ja-JP"/>
              <a:pPr>
                <a:defRPr/>
              </a:pPr>
              <a:t>‹#›</a:t>
            </a:fld>
            <a:endParaRPr lang="de-DE" altLang="ja-JP" dirty="0"/>
          </a:p>
        </p:txBody>
      </p:sp>
      <p:sp>
        <p:nvSpPr>
          <p:cNvPr id="5" name="Rectangle 25"/>
          <p:cNvSpPr>
            <a:spLocks noGrp="1" noChangeArrowheads="1"/>
          </p:cNvSpPr>
          <p:nvPr>
            <p:ph type="ftr" sz="quarter" idx="11"/>
          </p:nvPr>
        </p:nvSpPr>
        <p:spPr>
          <a:ln/>
        </p:spPr>
        <p:txBody>
          <a:bodyPr/>
          <a:lstStyle>
            <a:lvl1pPr>
              <a:defRPr/>
            </a:lvl1pPr>
          </a:lstStyle>
          <a:p>
            <a:pPr>
              <a:defRPr/>
            </a:pPr>
            <a:r>
              <a:rPr lang="en-US" altLang="ja-JP" smtClean="0"/>
              <a:t>Copyright 2015 Fujitsu Laboratories of America</a:t>
            </a:r>
            <a:endParaRPr lang="de-DE" altLang="ja-JP" dirty="0"/>
          </a:p>
        </p:txBody>
      </p:sp>
    </p:spTree>
    <p:extLst>
      <p:ext uri="{BB962C8B-B14F-4D97-AF65-F5344CB8AC3E}">
        <p14:creationId xmlns:p14="http://schemas.microsoft.com/office/powerpoint/2010/main" val="2971996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atin typeface="+mn-lt"/>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atin typeface="+mn-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dirty="0" smtClean="0"/>
              <a:t>マスター テキストの書式設定</a:t>
            </a:r>
          </a:p>
        </p:txBody>
      </p:sp>
      <p:sp>
        <p:nvSpPr>
          <p:cNvPr id="4" name="Rectangle 24"/>
          <p:cNvSpPr>
            <a:spLocks noGrp="1" noChangeArrowheads="1"/>
          </p:cNvSpPr>
          <p:nvPr>
            <p:ph type="sldNum" sz="quarter" idx="10"/>
          </p:nvPr>
        </p:nvSpPr>
        <p:spPr>
          <a:ln/>
        </p:spPr>
        <p:txBody>
          <a:bodyPr/>
          <a:lstStyle>
            <a:lvl1pPr>
              <a:defRPr/>
            </a:lvl1pPr>
          </a:lstStyle>
          <a:p>
            <a:pPr>
              <a:defRPr/>
            </a:pPr>
            <a:fld id="{A8E905D3-D062-4511-ADFA-3651232F7A85}" type="slidenum">
              <a:rPr lang="de-DE" altLang="ja-JP"/>
              <a:pPr>
                <a:defRPr/>
              </a:pPr>
              <a:t>‹#›</a:t>
            </a:fld>
            <a:endParaRPr lang="de-DE" altLang="ja-JP" dirty="0"/>
          </a:p>
        </p:txBody>
      </p:sp>
      <p:sp>
        <p:nvSpPr>
          <p:cNvPr id="5" name="Rectangle 25"/>
          <p:cNvSpPr>
            <a:spLocks noGrp="1" noChangeArrowheads="1"/>
          </p:cNvSpPr>
          <p:nvPr>
            <p:ph type="ftr" sz="quarter" idx="11"/>
          </p:nvPr>
        </p:nvSpPr>
        <p:spPr>
          <a:ln/>
        </p:spPr>
        <p:txBody>
          <a:bodyPr/>
          <a:lstStyle>
            <a:lvl1pPr>
              <a:defRPr/>
            </a:lvl1pPr>
          </a:lstStyle>
          <a:p>
            <a:pPr>
              <a:defRPr/>
            </a:pPr>
            <a:r>
              <a:rPr lang="en-US" altLang="ja-JP" smtClean="0"/>
              <a:t>Copyright 2015 Fujitsu Laboratories of America</a:t>
            </a:r>
            <a:endParaRPr lang="de-DE" altLang="ja-JP" dirty="0"/>
          </a:p>
        </p:txBody>
      </p:sp>
    </p:spTree>
    <p:extLst>
      <p:ext uri="{BB962C8B-B14F-4D97-AF65-F5344CB8AC3E}">
        <p14:creationId xmlns:p14="http://schemas.microsoft.com/office/powerpoint/2010/main" val="3418537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n-lt"/>
              </a:defRPr>
            </a:lvl1p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68275" y="869950"/>
            <a:ext cx="4316413" cy="55927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3"/>
          <p:cNvSpPr>
            <a:spLocks noGrp="1"/>
          </p:cNvSpPr>
          <p:nvPr>
            <p:ph sz="half" idx="2"/>
          </p:nvPr>
        </p:nvSpPr>
        <p:spPr>
          <a:xfrm>
            <a:off x="4637088" y="869950"/>
            <a:ext cx="4318000" cy="55927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24"/>
          <p:cNvSpPr>
            <a:spLocks noGrp="1" noChangeArrowheads="1"/>
          </p:cNvSpPr>
          <p:nvPr>
            <p:ph type="sldNum" sz="quarter" idx="10"/>
          </p:nvPr>
        </p:nvSpPr>
        <p:spPr>
          <a:ln/>
        </p:spPr>
        <p:txBody>
          <a:bodyPr/>
          <a:lstStyle>
            <a:lvl1pPr>
              <a:defRPr/>
            </a:lvl1pPr>
          </a:lstStyle>
          <a:p>
            <a:pPr>
              <a:defRPr/>
            </a:pPr>
            <a:fld id="{B4FC3EEC-75C2-4888-AC8B-657416F65FE5}" type="slidenum">
              <a:rPr lang="de-DE" altLang="ja-JP"/>
              <a:pPr>
                <a:defRPr/>
              </a:pPr>
              <a:t>‹#›</a:t>
            </a:fld>
            <a:endParaRPr lang="de-DE" altLang="ja-JP" dirty="0"/>
          </a:p>
        </p:txBody>
      </p:sp>
      <p:sp>
        <p:nvSpPr>
          <p:cNvPr id="6" name="Rectangle 25"/>
          <p:cNvSpPr>
            <a:spLocks noGrp="1" noChangeArrowheads="1"/>
          </p:cNvSpPr>
          <p:nvPr>
            <p:ph type="ftr" sz="quarter" idx="11"/>
          </p:nvPr>
        </p:nvSpPr>
        <p:spPr>
          <a:ln/>
        </p:spPr>
        <p:txBody>
          <a:bodyPr/>
          <a:lstStyle>
            <a:lvl1pPr>
              <a:defRPr/>
            </a:lvl1pPr>
          </a:lstStyle>
          <a:p>
            <a:pPr>
              <a:defRPr/>
            </a:pPr>
            <a:r>
              <a:rPr lang="en-US" altLang="ja-JP" smtClean="0"/>
              <a:t>Copyright 2015 Fujitsu Laboratories of America</a:t>
            </a:r>
            <a:endParaRPr lang="de-DE" altLang="ja-JP" dirty="0"/>
          </a:p>
        </p:txBody>
      </p:sp>
    </p:spTree>
    <p:extLst>
      <p:ext uri="{BB962C8B-B14F-4D97-AF65-F5344CB8AC3E}">
        <p14:creationId xmlns:p14="http://schemas.microsoft.com/office/powerpoint/2010/main" val="134394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atin typeface="+mn-lt"/>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Rectangle 24"/>
          <p:cNvSpPr>
            <a:spLocks noGrp="1" noChangeArrowheads="1"/>
          </p:cNvSpPr>
          <p:nvPr>
            <p:ph type="sldNum" sz="quarter" idx="10"/>
          </p:nvPr>
        </p:nvSpPr>
        <p:spPr>
          <a:ln/>
        </p:spPr>
        <p:txBody>
          <a:bodyPr/>
          <a:lstStyle>
            <a:lvl1pPr>
              <a:defRPr/>
            </a:lvl1pPr>
          </a:lstStyle>
          <a:p>
            <a:pPr>
              <a:defRPr/>
            </a:pPr>
            <a:fld id="{1CDCB70D-34D3-432C-996C-CC389A1A29A6}" type="slidenum">
              <a:rPr lang="de-DE" altLang="ja-JP"/>
              <a:pPr>
                <a:defRPr/>
              </a:pPr>
              <a:t>‹#›</a:t>
            </a:fld>
            <a:endParaRPr lang="de-DE" altLang="ja-JP" dirty="0"/>
          </a:p>
        </p:txBody>
      </p:sp>
      <p:sp>
        <p:nvSpPr>
          <p:cNvPr id="8" name="Rectangle 25"/>
          <p:cNvSpPr>
            <a:spLocks noGrp="1" noChangeArrowheads="1"/>
          </p:cNvSpPr>
          <p:nvPr>
            <p:ph type="ftr" sz="quarter" idx="11"/>
          </p:nvPr>
        </p:nvSpPr>
        <p:spPr>
          <a:ln/>
        </p:spPr>
        <p:txBody>
          <a:bodyPr/>
          <a:lstStyle>
            <a:lvl1pPr>
              <a:defRPr/>
            </a:lvl1pPr>
          </a:lstStyle>
          <a:p>
            <a:pPr>
              <a:defRPr/>
            </a:pPr>
            <a:r>
              <a:rPr lang="en-US" altLang="ja-JP" smtClean="0"/>
              <a:t>Copyright 2015 Fujitsu Laboratories of America</a:t>
            </a:r>
            <a:endParaRPr lang="de-DE" altLang="ja-JP" dirty="0"/>
          </a:p>
        </p:txBody>
      </p:sp>
    </p:spTree>
    <p:extLst>
      <p:ext uri="{BB962C8B-B14F-4D97-AF65-F5344CB8AC3E}">
        <p14:creationId xmlns:p14="http://schemas.microsoft.com/office/powerpoint/2010/main" val="351133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n-lt"/>
              </a:defRPr>
            </a:lvl1pPr>
          </a:lstStyle>
          <a:p>
            <a:r>
              <a:rPr lang="ja-JP" altLang="en-US" smtClean="0"/>
              <a:t>マスター タイトルの書式設定</a:t>
            </a:r>
            <a:endParaRPr lang="ja-JP" altLang="en-US"/>
          </a:p>
        </p:txBody>
      </p:sp>
      <p:sp>
        <p:nvSpPr>
          <p:cNvPr id="3" name="Rectangle 24"/>
          <p:cNvSpPr>
            <a:spLocks noGrp="1" noChangeArrowheads="1"/>
          </p:cNvSpPr>
          <p:nvPr>
            <p:ph type="sldNum" sz="quarter" idx="10"/>
          </p:nvPr>
        </p:nvSpPr>
        <p:spPr>
          <a:ln/>
        </p:spPr>
        <p:txBody>
          <a:bodyPr/>
          <a:lstStyle>
            <a:lvl1pPr>
              <a:defRPr/>
            </a:lvl1pPr>
          </a:lstStyle>
          <a:p>
            <a:pPr>
              <a:defRPr/>
            </a:pPr>
            <a:fld id="{2867F4E0-F252-490E-A5F6-A4B318FB324B}" type="slidenum">
              <a:rPr lang="de-DE" altLang="ja-JP"/>
              <a:pPr>
                <a:defRPr/>
              </a:pPr>
              <a:t>‹#›</a:t>
            </a:fld>
            <a:endParaRPr lang="de-DE" altLang="ja-JP" dirty="0"/>
          </a:p>
        </p:txBody>
      </p:sp>
      <p:sp>
        <p:nvSpPr>
          <p:cNvPr id="4" name="Rectangle 25"/>
          <p:cNvSpPr>
            <a:spLocks noGrp="1" noChangeArrowheads="1"/>
          </p:cNvSpPr>
          <p:nvPr>
            <p:ph type="ftr" sz="quarter" idx="11"/>
          </p:nvPr>
        </p:nvSpPr>
        <p:spPr>
          <a:ln/>
        </p:spPr>
        <p:txBody>
          <a:bodyPr/>
          <a:lstStyle>
            <a:lvl1pPr>
              <a:defRPr/>
            </a:lvl1pPr>
          </a:lstStyle>
          <a:p>
            <a:pPr>
              <a:defRPr/>
            </a:pPr>
            <a:r>
              <a:rPr lang="en-US" altLang="ja-JP" smtClean="0"/>
              <a:t>Copyright 2015 Fujitsu Laboratories of America</a:t>
            </a:r>
            <a:endParaRPr lang="de-DE" altLang="ja-JP" dirty="0"/>
          </a:p>
        </p:txBody>
      </p:sp>
    </p:spTree>
    <p:extLst>
      <p:ext uri="{BB962C8B-B14F-4D97-AF65-F5344CB8AC3E}">
        <p14:creationId xmlns:p14="http://schemas.microsoft.com/office/powerpoint/2010/main" val="7224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4"/>
          <p:cNvSpPr>
            <a:spLocks noGrp="1" noChangeArrowheads="1"/>
          </p:cNvSpPr>
          <p:nvPr>
            <p:ph type="sldNum" sz="quarter" idx="10"/>
          </p:nvPr>
        </p:nvSpPr>
        <p:spPr>
          <a:ln/>
        </p:spPr>
        <p:txBody>
          <a:bodyPr/>
          <a:lstStyle>
            <a:lvl1pPr>
              <a:defRPr/>
            </a:lvl1pPr>
          </a:lstStyle>
          <a:p>
            <a:pPr>
              <a:defRPr/>
            </a:pPr>
            <a:fld id="{AA943402-F431-42D7-9D04-E2F5D63B0950}" type="slidenum">
              <a:rPr lang="de-DE" altLang="ja-JP"/>
              <a:pPr>
                <a:defRPr/>
              </a:pPr>
              <a:t>‹#›</a:t>
            </a:fld>
            <a:endParaRPr lang="de-DE" altLang="ja-JP" dirty="0"/>
          </a:p>
        </p:txBody>
      </p:sp>
      <p:sp>
        <p:nvSpPr>
          <p:cNvPr id="3" name="Rectangle 25"/>
          <p:cNvSpPr>
            <a:spLocks noGrp="1" noChangeArrowheads="1"/>
          </p:cNvSpPr>
          <p:nvPr>
            <p:ph type="ftr" sz="quarter" idx="11"/>
          </p:nvPr>
        </p:nvSpPr>
        <p:spPr>
          <a:ln/>
        </p:spPr>
        <p:txBody>
          <a:bodyPr/>
          <a:lstStyle>
            <a:lvl1pPr>
              <a:defRPr/>
            </a:lvl1pPr>
          </a:lstStyle>
          <a:p>
            <a:pPr>
              <a:defRPr/>
            </a:pPr>
            <a:r>
              <a:rPr lang="en-US" altLang="ja-JP" smtClean="0"/>
              <a:t>Copyright 2015 Fujitsu Laboratories of America</a:t>
            </a:r>
            <a:endParaRPr lang="de-DE" altLang="ja-JP" dirty="0"/>
          </a:p>
        </p:txBody>
      </p:sp>
    </p:spTree>
    <p:extLst>
      <p:ext uri="{BB962C8B-B14F-4D97-AF65-F5344CB8AC3E}">
        <p14:creationId xmlns:p14="http://schemas.microsoft.com/office/powerpoint/2010/main" val="3597749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atin typeface="+mn-lt"/>
              </a:defRPr>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dirty="0" smtClean="0"/>
              <a:t>マスター テキストの書式設定</a:t>
            </a:r>
          </a:p>
        </p:txBody>
      </p:sp>
      <p:sp>
        <p:nvSpPr>
          <p:cNvPr id="5" name="Rectangle 24"/>
          <p:cNvSpPr>
            <a:spLocks noGrp="1" noChangeArrowheads="1"/>
          </p:cNvSpPr>
          <p:nvPr>
            <p:ph type="sldNum" sz="quarter" idx="10"/>
          </p:nvPr>
        </p:nvSpPr>
        <p:spPr>
          <a:ln/>
        </p:spPr>
        <p:txBody>
          <a:bodyPr/>
          <a:lstStyle>
            <a:lvl1pPr>
              <a:defRPr/>
            </a:lvl1pPr>
          </a:lstStyle>
          <a:p>
            <a:pPr>
              <a:defRPr/>
            </a:pPr>
            <a:fld id="{4FA09422-5D75-4705-94E0-7B5E558C14A2}" type="slidenum">
              <a:rPr lang="de-DE" altLang="ja-JP"/>
              <a:pPr>
                <a:defRPr/>
              </a:pPr>
              <a:t>‹#›</a:t>
            </a:fld>
            <a:endParaRPr lang="de-DE" altLang="ja-JP" dirty="0"/>
          </a:p>
        </p:txBody>
      </p:sp>
      <p:sp>
        <p:nvSpPr>
          <p:cNvPr id="6" name="Rectangle 25"/>
          <p:cNvSpPr>
            <a:spLocks noGrp="1" noChangeArrowheads="1"/>
          </p:cNvSpPr>
          <p:nvPr>
            <p:ph type="ftr" sz="quarter" idx="11"/>
          </p:nvPr>
        </p:nvSpPr>
        <p:spPr>
          <a:ln/>
        </p:spPr>
        <p:txBody>
          <a:bodyPr/>
          <a:lstStyle>
            <a:lvl1pPr>
              <a:defRPr/>
            </a:lvl1pPr>
          </a:lstStyle>
          <a:p>
            <a:pPr>
              <a:defRPr/>
            </a:pPr>
            <a:r>
              <a:rPr lang="en-US" altLang="ja-JP" smtClean="0"/>
              <a:t>Copyright 2015 Fujitsu Laboratories of America</a:t>
            </a:r>
            <a:endParaRPr lang="de-DE" altLang="ja-JP" dirty="0"/>
          </a:p>
        </p:txBody>
      </p:sp>
    </p:spTree>
    <p:extLst>
      <p:ext uri="{BB962C8B-B14F-4D97-AF65-F5344CB8AC3E}">
        <p14:creationId xmlns:p14="http://schemas.microsoft.com/office/powerpoint/2010/main" val="252743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atin typeface="+mn-lt"/>
              </a:defRPr>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dirty="0" smtClean="0"/>
              <a:t>マスター テキストの書式設定</a:t>
            </a:r>
          </a:p>
        </p:txBody>
      </p:sp>
      <p:sp>
        <p:nvSpPr>
          <p:cNvPr id="5" name="Rectangle 24"/>
          <p:cNvSpPr>
            <a:spLocks noGrp="1" noChangeArrowheads="1"/>
          </p:cNvSpPr>
          <p:nvPr>
            <p:ph type="sldNum" sz="quarter" idx="10"/>
          </p:nvPr>
        </p:nvSpPr>
        <p:spPr>
          <a:ln/>
        </p:spPr>
        <p:txBody>
          <a:bodyPr/>
          <a:lstStyle>
            <a:lvl1pPr>
              <a:defRPr/>
            </a:lvl1pPr>
          </a:lstStyle>
          <a:p>
            <a:pPr>
              <a:defRPr/>
            </a:pPr>
            <a:fld id="{09CCC692-CE5D-4130-9272-4DC8BC9C932C}" type="slidenum">
              <a:rPr lang="de-DE" altLang="ja-JP"/>
              <a:pPr>
                <a:defRPr/>
              </a:pPr>
              <a:t>‹#›</a:t>
            </a:fld>
            <a:endParaRPr lang="de-DE" altLang="ja-JP" dirty="0"/>
          </a:p>
        </p:txBody>
      </p:sp>
      <p:sp>
        <p:nvSpPr>
          <p:cNvPr id="6" name="Rectangle 25"/>
          <p:cNvSpPr>
            <a:spLocks noGrp="1" noChangeArrowheads="1"/>
          </p:cNvSpPr>
          <p:nvPr>
            <p:ph type="ftr" sz="quarter" idx="11"/>
          </p:nvPr>
        </p:nvSpPr>
        <p:spPr>
          <a:ln/>
        </p:spPr>
        <p:txBody>
          <a:bodyPr/>
          <a:lstStyle>
            <a:lvl1pPr>
              <a:defRPr/>
            </a:lvl1pPr>
          </a:lstStyle>
          <a:p>
            <a:pPr>
              <a:defRPr/>
            </a:pPr>
            <a:r>
              <a:rPr lang="en-US" altLang="ja-JP" smtClean="0"/>
              <a:t>Copyright 2015 Fujitsu Laboratories of America</a:t>
            </a:r>
            <a:endParaRPr lang="de-DE" altLang="ja-JP" dirty="0"/>
          </a:p>
        </p:txBody>
      </p:sp>
    </p:spTree>
    <p:extLst>
      <p:ext uri="{BB962C8B-B14F-4D97-AF65-F5344CB8AC3E}">
        <p14:creationId xmlns:p14="http://schemas.microsoft.com/office/powerpoint/2010/main" val="196790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31" descr="ContentGray20_L15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19"/>
          <p:cNvGrpSpPr>
            <a:grpSpLocks noChangeAspect="1"/>
          </p:cNvGrpSpPr>
          <p:nvPr userDrawn="1"/>
        </p:nvGrpSpPr>
        <p:grpSpPr bwMode="auto">
          <a:xfrm>
            <a:off x="7888288" y="79375"/>
            <a:ext cx="1176337" cy="657225"/>
            <a:chOff x="4969" y="50"/>
            <a:chExt cx="741" cy="414"/>
          </a:xfrm>
        </p:grpSpPr>
        <p:sp>
          <p:nvSpPr>
            <p:cNvPr id="1033" name="AutoShape 18"/>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Freeform 20"/>
            <p:cNvSpPr>
              <a:spLocks/>
            </p:cNvSpPr>
            <p:nvPr userDrawn="1"/>
          </p:nvSpPr>
          <p:spPr bwMode="gray">
            <a:xfrm>
              <a:off x="5334" y="121"/>
              <a:ext cx="94" cy="72"/>
            </a:xfrm>
            <a:custGeom>
              <a:avLst/>
              <a:gdLst>
                <a:gd name="T0" fmla="*/ 0 w 2365"/>
                <a:gd name="T1" fmla="*/ 0 h 1825"/>
                <a:gd name="T2" fmla="*/ 0 w 2365"/>
                <a:gd name="T3" fmla="*/ 0 h 1825"/>
                <a:gd name="T4" fmla="*/ 0 w 2365"/>
                <a:gd name="T5" fmla="*/ 0 h 1825"/>
                <a:gd name="T6" fmla="*/ 0 w 2365"/>
                <a:gd name="T7" fmla="*/ 0 h 1825"/>
                <a:gd name="T8" fmla="*/ 0 w 2365"/>
                <a:gd name="T9" fmla="*/ 0 h 1825"/>
                <a:gd name="T10" fmla="*/ 0 w 2365"/>
                <a:gd name="T11" fmla="*/ 0 h 1825"/>
                <a:gd name="T12" fmla="*/ 0 w 2365"/>
                <a:gd name="T13" fmla="*/ 0 h 1825"/>
                <a:gd name="T14" fmla="*/ 0 w 2365"/>
                <a:gd name="T15" fmla="*/ 0 h 1825"/>
                <a:gd name="T16" fmla="*/ 0 w 2365"/>
                <a:gd name="T17" fmla="*/ 0 h 1825"/>
                <a:gd name="T18" fmla="*/ 0 w 2365"/>
                <a:gd name="T19" fmla="*/ 0 h 1825"/>
                <a:gd name="T20" fmla="*/ 0 w 2365"/>
                <a:gd name="T21" fmla="*/ 0 h 1825"/>
                <a:gd name="T22" fmla="*/ 0 w 2365"/>
                <a:gd name="T23" fmla="*/ 0 h 1825"/>
                <a:gd name="T24" fmla="*/ 0 w 2365"/>
                <a:gd name="T25" fmla="*/ 0 h 1825"/>
                <a:gd name="T26" fmla="*/ 0 w 2365"/>
                <a:gd name="T27" fmla="*/ 0 h 1825"/>
                <a:gd name="T28" fmla="*/ 0 w 2365"/>
                <a:gd name="T29" fmla="*/ 0 h 1825"/>
                <a:gd name="T30" fmla="*/ 0 w 2365"/>
                <a:gd name="T31" fmla="*/ 0 h 1825"/>
                <a:gd name="T32" fmla="*/ 0 w 2365"/>
                <a:gd name="T33" fmla="*/ 0 h 1825"/>
                <a:gd name="T34" fmla="*/ 0 w 2365"/>
                <a:gd name="T35" fmla="*/ 0 h 1825"/>
                <a:gd name="T36" fmla="*/ 0 w 2365"/>
                <a:gd name="T37" fmla="*/ 0 h 1825"/>
                <a:gd name="T38" fmla="*/ 0 w 2365"/>
                <a:gd name="T39" fmla="*/ 0 h 1825"/>
                <a:gd name="T40" fmla="*/ 0 w 2365"/>
                <a:gd name="T41" fmla="*/ 0 h 1825"/>
                <a:gd name="T42" fmla="*/ 0 w 2365"/>
                <a:gd name="T43" fmla="*/ 0 h 1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1"/>
            <p:cNvSpPr>
              <a:spLocks/>
            </p:cNvSpPr>
            <p:nvPr userDrawn="1"/>
          </p:nvSpPr>
          <p:spPr bwMode="gray">
            <a:xfrm>
              <a:off x="5180" y="200"/>
              <a:ext cx="65" cy="106"/>
            </a:xfrm>
            <a:custGeom>
              <a:avLst/>
              <a:gdLst>
                <a:gd name="T0" fmla="*/ 0 w 1624"/>
                <a:gd name="T1" fmla="*/ 0 h 2651"/>
                <a:gd name="T2" fmla="*/ 0 w 1624"/>
                <a:gd name="T3" fmla="*/ 0 h 2651"/>
                <a:gd name="T4" fmla="*/ 0 w 1624"/>
                <a:gd name="T5" fmla="*/ 0 h 2651"/>
                <a:gd name="T6" fmla="*/ 0 w 1624"/>
                <a:gd name="T7" fmla="*/ 0 h 2651"/>
                <a:gd name="T8" fmla="*/ 0 w 1624"/>
                <a:gd name="T9" fmla="*/ 0 h 2651"/>
                <a:gd name="T10" fmla="*/ 0 w 1624"/>
                <a:gd name="T11" fmla="*/ 0 h 2651"/>
                <a:gd name="T12" fmla="*/ 0 w 1624"/>
                <a:gd name="T13" fmla="*/ 0 h 2651"/>
                <a:gd name="T14" fmla="*/ 0 w 1624"/>
                <a:gd name="T15" fmla="*/ 0 h 2651"/>
                <a:gd name="T16" fmla="*/ 0 w 1624"/>
                <a:gd name="T17" fmla="*/ 0 h 2651"/>
                <a:gd name="T18" fmla="*/ 0 w 1624"/>
                <a:gd name="T19" fmla="*/ 0 h 2651"/>
                <a:gd name="T20" fmla="*/ 0 w 1624"/>
                <a:gd name="T21" fmla="*/ 0 h 2651"/>
                <a:gd name="T22" fmla="*/ 0 w 1624"/>
                <a:gd name="T23" fmla="*/ 0 h 2651"/>
                <a:gd name="T24" fmla="*/ 0 w 1624"/>
                <a:gd name="T25" fmla="*/ 0 h 2651"/>
                <a:gd name="T26" fmla="*/ 0 w 1624"/>
                <a:gd name="T27" fmla="*/ 0 h 2651"/>
                <a:gd name="T28" fmla="*/ 0 w 1624"/>
                <a:gd name="T29" fmla="*/ 0 h 2651"/>
                <a:gd name="T30" fmla="*/ 0 w 1624"/>
                <a:gd name="T31" fmla="*/ 0 h 26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22"/>
            <p:cNvSpPr>
              <a:spLocks/>
            </p:cNvSpPr>
            <p:nvPr userDrawn="1"/>
          </p:nvSpPr>
          <p:spPr bwMode="gray">
            <a:xfrm>
              <a:off x="5333" y="200"/>
              <a:ext cx="43" cy="148"/>
            </a:xfrm>
            <a:custGeom>
              <a:avLst/>
              <a:gdLst>
                <a:gd name="T0" fmla="*/ 0 w 1072"/>
                <a:gd name="T1" fmla="*/ 0 h 3696"/>
                <a:gd name="T2" fmla="*/ 0 w 1072"/>
                <a:gd name="T3" fmla="*/ 0 h 3696"/>
                <a:gd name="T4" fmla="*/ 0 w 1072"/>
                <a:gd name="T5" fmla="*/ 0 h 3696"/>
                <a:gd name="T6" fmla="*/ 0 w 1072"/>
                <a:gd name="T7" fmla="*/ 0 h 3696"/>
                <a:gd name="T8" fmla="*/ 0 w 1072"/>
                <a:gd name="T9" fmla="*/ 0 h 3696"/>
                <a:gd name="T10" fmla="*/ 0 w 1072"/>
                <a:gd name="T11" fmla="*/ 0 h 3696"/>
                <a:gd name="T12" fmla="*/ 0 w 1072"/>
                <a:gd name="T13" fmla="*/ 0 h 3696"/>
                <a:gd name="T14" fmla="*/ 0 w 1072"/>
                <a:gd name="T15" fmla="*/ 0 h 3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23"/>
            <p:cNvSpPr>
              <a:spLocks/>
            </p:cNvSpPr>
            <p:nvPr userDrawn="1"/>
          </p:nvSpPr>
          <p:spPr bwMode="gray">
            <a:xfrm>
              <a:off x="5380" y="200"/>
              <a:ext cx="33" cy="106"/>
            </a:xfrm>
            <a:custGeom>
              <a:avLst/>
              <a:gdLst>
                <a:gd name="T0" fmla="*/ 0 w 828"/>
                <a:gd name="T1" fmla="*/ 0 h 2653"/>
                <a:gd name="T2" fmla="*/ 0 w 828"/>
                <a:gd name="T3" fmla="*/ 0 h 2653"/>
                <a:gd name="T4" fmla="*/ 0 w 828"/>
                <a:gd name="T5" fmla="*/ 0 h 2653"/>
                <a:gd name="T6" fmla="*/ 0 w 828"/>
                <a:gd name="T7" fmla="*/ 0 h 2653"/>
                <a:gd name="T8" fmla="*/ 0 w 828"/>
                <a:gd name="T9" fmla="*/ 0 h 2653"/>
                <a:gd name="T10" fmla="*/ 0 w 828"/>
                <a:gd name="T11" fmla="*/ 0 h 2653"/>
                <a:gd name="T12" fmla="*/ 0 w 828"/>
                <a:gd name="T13" fmla="*/ 0 h 2653"/>
                <a:gd name="T14" fmla="*/ 0 w 828"/>
                <a:gd name="T15" fmla="*/ 0 h 2653"/>
                <a:gd name="T16" fmla="*/ 0 w 828"/>
                <a:gd name="T17" fmla="*/ 0 h 26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24"/>
            <p:cNvSpPr>
              <a:spLocks/>
            </p:cNvSpPr>
            <p:nvPr userDrawn="1"/>
          </p:nvSpPr>
          <p:spPr bwMode="gray">
            <a:xfrm>
              <a:off x="5414" y="200"/>
              <a:ext cx="79" cy="106"/>
            </a:xfrm>
            <a:custGeom>
              <a:avLst/>
              <a:gdLst>
                <a:gd name="T0" fmla="*/ 0 w 1984"/>
                <a:gd name="T1" fmla="*/ 0 h 2651"/>
                <a:gd name="T2" fmla="*/ 0 w 1984"/>
                <a:gd name="T3" fmla="*/ 0 h 2651"/>
                <a:gd name="T4" fmla="*/ 0 w 1984"/>
                <a:gd name="T5" fmla="*/ 0 h 2651"/>
                <a:gd name="T6" fmla="*/ 0 w 1984"/>
                <a:gd name="T7" fmla="*/ 0 h 2651"/>
                <a:gd name="T8" fmla="*/ 0 w 1984"/>
                <a:gd name="T9" fmla="*/ 0 h 2651"/>
                <a:gd name="T10" fmla="*/ 0 w 1984"/>
                <a:gd name="T11" fmla="*/ 0 h 2651"/>
                <a:gd name="T12" fmla="*/ 0 w 1984"/>
                <a:gd name="T13" fmla="*/ 0 h 2651"/>
                <a:gd name="T14" fmla="*/ 0 w 1984"/>
                <a:gd name="T15" fmla="*/ 0 h 2651"/>
                <a:gd name="T16" fmla="*/ 0 w 1984"/>
                <a:gd name="T17" fmla="*/ 0 h 2651"/>
                <a:gd name="T18" fmla="*/ 0 w 1984"/>
                <a:gd name="T19" fmla="*/ 0 h 2651"/>
                <a:gd name="T20" fmla="*/ 0 w 1984"/>
                <a:gd name="T21" fmla="*/ 0 h 2651"/>
                <a:gd name="T22" fmla="*/ 0 w 1984"/>
                <a:gd name="T23" fmla="*/ 0 h 2651"/>
                <a:gd name="T24" fmla="*/ 0 w 1984"/>
                <a:gd name="T25" fmla="*/ 0 h 26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5"/>
            <p:cNvSpPr>
              <a:spLocks/>
            </p:cNvSpPr>
            <p:nvPr userDrawn="1"/>
          </p:nvSpPr>
          <p:spPr bwMode="gray">
            <a:xfrm>
              <a:off x="5558" y="200"/>
              <a:ext cx="88" cy="107"/>
            </a:xfrm>
            <a:custGeom>
              <a:avLst/>
              <a:gdLst>
                <a:gd name="T0" fmla="*/ 0 w 2219"/>
                <a:gd name="T1" fmla="*/ 0 h 2693"/>
                <a:gd name="T2" fmla="*/ 0 w 2219"/>
                <a:gd name="T3" fmla="*/ 0 h 2693"/>
                <a:gd name="T4" fmla="*/ 0 w 2219"/>
                <a:gd name="T5" fmla="*/ 0 h 2693"/>
                <a:gd name="T6" fmla="*/ 0 w 2219"/>
                <a:gd name="T7" fmla="*/ 0 h 2693"/>
                <a:gd name="T8" fmla="*/ 0 w 2219"/>
                <a:gd name="T9" fmla="*/ 0 h 2693"/>
                <a:gd name="T10" fmla="*/ 0 w 2219"/>
                <a:gd name="T11" fmla="*/ 0 h 2693"/>
                <a:gd name="T12" fmla="*/ 0 w 2219"/>
                <a:gd name="T13" fmla="*/ 0 h 2693"/>
                <a:gd name="T14" fmla="*/ 0 w 2219"/>
                <a:gd name="T15" fmla="*/ 0 h 2693"/>
                <a:gd name="T16" fmla="*/ 0 w 2219"/>
                <a:gd name="T17" fmla="*/ 0 h 2693"/>
                <a:gd name="T18" fmla="*/ 0 w 2219"/>
                <a:gd name="T19" fmla="*/ 0 h 2693"/>
                <a:gd name="T20" fmla="*/ 0 w 2219"/>
                <a:gd name="T21" fmla="*/ 0 h 2693"/>
                <a:gd name="T22" fmla="*/ 0 w 2219"/>
                <a:gd name="T23" fmla="*/ 0 h 2693"/>
                <a:gd name="T24" fmla="*/ 0 w 2219"/>
                <a:gd name="T25" fmla="*/ 0 h 2693"/>
                <a:gd name="T26" fmla="*/ 0 w 2219"/>
                <a:gd name="T27" fmla="*/ 0 h 2693"/>
                <a:gd name="T28" fmla="*/ 0 w 2219"/>
                <a:gd name="T29" fmla="*/ 0 h 2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6"/>
            <p:cNvSpPr>
              <a:spLocks/>
            </p:cNvSpPr>
            <p:nvPr userDrawn="1"/>
          </p:nvSpPr>
          <p:spPr bwMode="gray">
            <a:xfrm>
              <a:off x="5248" y="200"/>
              <a:ext cx="89" cy="108"/>
            </a:xfrm>
            <a:custGeom>
              <a:avLst/>
              <a:gdLst>
                <a:gd name="T0" fmla="*/ 0 w 2240"/>
                <a:gd name="T1" fmla="*/ 0 h 2700"/>
                <a:gd name="T2" fmla="*/ 0 w 2240"/>
                <a:gd name="T3" fmla="*/ 0 h 2700"/>
                <a:gd name="T4" fmla="*/ 0 w 2240"/>
                <a:gd name="T5" fmla="*/ 0 h 2700"/>
                <a:gd name="T6" fmla="*/ 0 w 2240"/>
                <a:gd name="T7" fmla="*/ 0 h 2700"/>
                <a:gd name="T8" fmla="*/ 0 w 2240"/>
                <a:gd name="T9" fmla="*/ 0 h 2700"/>
                <a:gd name="T10" fmla="*/ 0 w 2240"/>
                <a:gd name="T11" fmla="*/ 0 h 2700"/>
                <a:gd name="T12" fmla="*/ 0 w 2240"/>
                <a:gd name="T13" fmla="*/ 0 h 2700"/>
                <a:gd name="T14" fmla="*/ 0 w 2240"/>
                <a:gd name="T15" fmla="*/ 0 h 2700"/>
                <a:gd name="T16" fmla="*/ 0 w 2240"/>
                <a:gd name="T17" fmla="*/ 0 h 2700"/>
                <a:gd name="T18" fmla="*/ 0 w 2240"/>
                <a:gd name="T19" fmla="*/ 0 h 2700"/>
                <a:gd name="T20" fmla="*/ 0 w 2240"/>
                <a:gd name="T21" fmla="*/ 0 h 2700"/>
                <a:gd name="T22" fmla="*/ 0 w 2240"/>
                <a:gd name="T23" fmla="*/ 0 h 2700"/>
                <a:gd name="T24" fmla="*/ 0 w 2240"/>
                <a:gd name="T25" fmla="*/ 0 h 2700"/>
                <a:gd name="T26" fmla="*/ 0 w 2240"/>
                <a:gd name="T27" fmla="*/ 0 h 2700"/>
                <a:gd name="T28" fmla="*/ 0 w 2240"/>
                <a:gd name="T29" fmla="*/ 0 h 2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27"/>
            <p:cNvSpPr>
              <a:spLocks/>
            </p:cNvSpPr>
            <p:nvPr userDrawn="1"/>
          </p:nvSpPr>
          <p:spPr bwMode="gray">
            <a:xfrm>
              <a:off x="5489" y="198"/>
              <a:ext cx="69" cy="110"/>
            </a:xfrm>
            <a:custGeom>
              <a:avLst/>
              <a:gdLst>
                <a:gd name="T0" fmla="*/ 0 w 1707"/>
                <a:gd name="T1" fmla="*/ 0 h 2755"/>
                <a:gd name="T2" fmla="*/ 0 w 1707"/>
                <a:gd name="T3" fmla="*/ 0 h 2755"/>
                <a:gd name="T4" fmla="*/ 0 w 1707"/>
                <a:gd name="T5" fmla="*/ 0 h 2755"/>
                <a:gd name="T6" fmla="*/ 0 w 1707"/>
                <a:gd name="T7" fmla="*/ 0 h 2755"/>
                <a:gd name="T8" fmla="*/ 0 w 1707"/>
                <a:gd name="T9" fmla="*/ 0 h 2755"/>
                <a:gd name="T10" fmla="*/ 0 w 1707"/>
                <a:gd name="T11" fmla="*/ 0 h 2755"/>
                <a:gd name="T12" fmla="*/ 0 w 1707"/>
                <a:gd name="T13" fmla="*/ 0 h 2755"/>
                <a:gd name="T14" fmla="*/ 0 w 1707"/>
                <a:gd name="T15" fmla="*/ 0 h 2755"/>
                <a:gd name="T16" fmla="*/ 0 w 1707"/>
                <a:gd name="T17" fmla="*/ 0 h 2755"/>
                <a:gd name="T18" fmla="*/ 0 w 1707"/>
                <a:gd name="T19" fmla="*/ 0 h 2755"/>
                <a:gd name="T20" fmla="*/ 0 w 1707"/>
                <a:gd name="T21" fmla="*/ 0 h 2755"/>
                <a:gd name="T22" fmla="*/ 0 w 1707"/>
                <a:gd name="T23" fmla="*/ 0 h 2755"/>
                <a:gd name="T24" fmla="*/ 0 w 1707"/>
                <a:gd name="T25" fmla="*/ 0 h 2755"/>
                <a:gd name="T26" fmla="*/ 0 w 1707"/>
                <a:gd name="T27" fmla="*/ 0 h 2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8" name="Line 4"/>
          <p:cNvSpPr>
            <a:spLocks noChangeShapeType="1"/>
          </p:cNvSpPr>
          <p:nvPr userDrawn="1"/>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 name="Rectangle 7"/>
          <p:cNvSpPr>
            <a:spLocks noGrp="1" noChangeArrowheads="1"/>
          </p:cNvSpPr>
          <p:nvPr>
            <p:ph type="title"/>
          </p:nvPr>
        </p:nvSpPr>
        <p:spPr bwMode="gray">
          <a:xfrm>
            <a:off x="169863" y="-1588"/>
            <a:ext cx="78581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0" tIns="0" rIns="0" bIns="0" numCol="1" anchor="ctr" anchorCtr="0" compatLnSpc="1">
            <a:prstTxWarp prst="textNoShape">
              <a:avLst/>
            </a:prstTxWarp>
          </a:bodyPr>
          <a:lstStyle/>
          <a:p>
            <a:pPr lvl="0"/>
            <a:r>
              <a:rPr lang="en-US" altLang="ja-JP" smtClean="0"/>
              <a:t>Master title</a:t>
            </a:r>
          </a:p>
        </p:txBody>
      </p:sp>
      <p:sp>
        <p:nvSpPr>
          <p:cNvPr id="1030" name="Rectangle 8"/>
          <p:cNvSpPr>
            <a:spLocks noGrp="1" noChangeArrowheads="1"/>
          </p:cNvSpPr>
          <p:nvPr>
            <p:ph type="body" idx="1"/>
          </p:nvPr>
        </p:nvSpPr>
        <p:spPr bwMode="gray">
          <a:xfrm>
            <a:off x="168275" y="869950"/>
            <a:ext cx="8786813"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ja-JP" smtClean="0"/>
              <a:t>Headline Headline Headline Headline Headline Headline Headline Headline Headline Headline Headline Headline</a:t>
            </a:r>
          </a:p>
          <a:p>
            <a:pPr lvl="1"/>
            <a:r>
              <a:rPr lang="en-US" altLang="ja-JP" smtClean="0"/>
              <a:t>1st subhead 1st subhead 1st subhead 1st subhead 1st subhead 1st subhead 1st subhead 1st subhead 1st subhead 1st subhead </a:t>
            </a:r>
          </a:p>
          <a:p>
            <a:pPr lvl="2"/>
            <a:r>
              <a:rPr lang="en-US" altLang="ja-JP" smtClean="0"/>
              <a:t>2nd subhead 2nd subhead 2nd subhead 2nd subhead 2nd subhead 2nd subhead 2nd subhead 2nd subhead 2nd subhead 2nd subhead </a:t>
            </a:r>
          </a:p>
          <a:p>
            <a:pPr lvl="3"/>
            <a:r>
              <a:rPr lang="en-US" altLang="ja-JP" smtClean="0"/>
              <a:t>Text Text Text Text Text Text Text Text Text Text Text Text Text Text Text Text Text Text Text Text Text Text Text Text Text Text Text Text Text Text Text Text </a:t>
            </a:r>
          </a:p>
        </p:txBody>
      </p:sp>
      <p:sp>
        <p:nvSpPr>
          <p:cNvPr id="646168" name="Rectangle 24"/>
          <p:cNvSpPr>
            <a:spLocks noGrp="1" noChangeArrowheads="1"/>
          </p:cNvSpPr>
          <p:nvPr>
            <p:ph type="sldNum" sz="quarter" idx="4"/>
          </p:nvPr>
        </p:nvSpPr>
        <p:spPr bwMode="gray">
          <a:xfrm>
            <a:off x="4300538" y="6653213"/>
            <a:ext cx="53975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a:defRPr kumimoji="0" sz="800">
                <a:solidFill>
                  <a:schemeClr val="tx1"/>
                </a:solidFill>
                <a:latin typeface="+mn-lt"/>
                <a:ea typeface="ＭＳ Ｐゴシック" pitchFamily="50" charset="-128"/>
              </a:defRPr>
            </a:lvl1pPr>
          </a:lstStyle>
          <a:p>
            <a:pPr>
              <a:defRPr/>
            </a:pPr>
            <a:fld id="{2E5E9BCB-2270-4BB9-BDC8-679774DB37F8}" type="slidenum">
              <a:rPr lang="de-DE" altLang="ja-JP"/>
              <a:pPr>
                <a:defRPr/>
              </a:pPr>
              <a:t>‹#›</a:t>
            </a:fld>
            <a:endParaRPr lang="de-DE" altLang="ja-JP" dirty="0"/>
          </a:p>
        </p:txBody>
      </p:sp>
      <p:sp>
        <p:nvSpPr>
          <p:cNvPr id="646169" name="Rectangle 25"/>
          <p:cNvSpPr>
            <a:spLocks noGrp="1" noChangeArrowheads="1"/>
          </p:cNvSpPr>
          <p:nvPr>
            <p:ph type="ftr" sz="quarter" idx="3"/>
          </p:nvPr>
        </p:nvSpPr>
        <p:spPr bwMode="gray">
          <a:xfrm>
            <a:off x="4935538" y="6653213"/>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kumimoji="0" sz="800">
                <a:solidFill>
                  <a:schemeClr val="tx1"/>
                </a:solidFill>
                <a:latin typeface="+mn-lt"/>
                <a:ea typeface="ＭＳ Ｐゴシック" pitchFamily="50" charset="-128"/>
              </a:defRPr>
            </a:lvl1pPr>
          </a:lstStyle>
          <a:p>
            <a:pPr>
              <a:defRPr/>
            </a:pPr>
            <a:r>
              <a:rPr lang="en-US" altLang="ja-JP" smtClean="0"/>
              <a:t>Copyright 2015 Fujitsu Laboratories of America</a:t>
            </a:r>
            <a:endParaRPr lang="de-DE" altLang="ja-JP" dirty="0"/>
          </a:p>
        </p:txBody>
      </p:sp>
    </p:spTree>
  </p:cSld>
  <p:clrMap bg1="lt1" tx1="dk1" bg2="lt2" tx2="dk2" accent1="accent1" accent2="accent2" accent3="accent3" accent4="accent4" accent5="accent5" accent6="accent6" hlink="hlink" folHlink="folHlink"/>
  <p:sldLayoutIdLst>
    <p:sldLayoutId id="2147485598" r:id="rId1"/>
    <p:sldLayoutId id="2147485588" r:id="rId2"/>
    <p:sldLayoutId id="2147485589" r:id="rId3"/>
    <p:sldLayoutId id="2147485590" r:id="rId4"/>
    <p:sldLayoutId id="2147485591" r:id="rId5"/>
    <p:sldLayoutId id="2147485592" r:id="rId6"/>
    <p:sldLayoutId id="2147485593" r:id="rId7"/>
    <p:sldLayoutId id="2147485594" r:id="rId8"/>
    <p:sldLayoutId id="2147485595" r:id="rId9"/>
    <p:sldLayoutId id="2147485596" r:id="rId10"/>
    <p:sldLayoutId id="2147485597" r:id="rId11"/>
  </p:sldLayoutIdLst>
  <p:timing>
    <p:tnLst>
      <p:par>
        <p:cTn id="1" dur="indefinite" restart="never" nodeType="tmRoot"/>
      </p:par>
    </p:tnLst>
  </p:timing>
  <p:hf hdr="0" dt="0"/>
  <p:txStyles>
    <p:titleStyle>
      <a:lvl1pPr algn="l" rtl="0" eaLnBrk="0" fontAlgn="base" hangingPunct="0">
        <a:spcBef>
          <a:spcPct val="0"/>
        </a:spcBef>
        <a:spcAft>
          <a:spcPct val="0"/>
        </a:spcAft>
        <a:tabLst>
          <a:tab pos="3676650" algn="l"/>
        </a:tabLst>
        <a:defRPr kumimoji="1" sz="3200">
          <a:solidFill>
            <a:schemeClr val="tx2"/>
          </a:solidFill>
          <a:latin typeface="+mn-lt"/>
          <a:ea typeface="+mj-ea"/>
          <a:cs typeface="+mj-cs"/>
        </a:defRPr>
      </a:lvl1pPr>
      <a:lvl2pPr algn="l" rtl="0" eaLnBrk="0" fontAlgn="base" hangingPunct="0">
        <a:spcBef>
          <a:spcPct val="0"/>
        </a:spcBef>
        <a:spcAft>
          <a:spcPct val="0"/>
        </a:spcAft>
        <a:tabLst>
          <a:tab pos="3676650" algn="l"/>
        </a:tabLst>
        <a:defRPr kumimoji="1" sz="3200">
          <a:solidFill>
            <a:schemeClr val="tx2"/>
          </a:solidFill>
          <a:latin typeface="Fujitsu Sans" pitchFamily="34" charset="0"/>
          <a:ea typeface="ＭＳ Ｐゴシック" pitchFamily="50" charset="-128"/>
        </a:defRPr>
      </a:lvl2pPr>
      <a:lvl3pPr algn="l" rtl="0" eaLnBrk="0" fontAlgn="base" hangingPunct="0">
        <a:spcBef>
          <a:spcPct val="0"/>
        </a:spcBef>
        <a:spcAft>
          <a:spcPct val="0"/>
        </a:spcAft>
        <a:tabLst>
          <a:tab pos="3676650" algn="l"/>
        </a:tabLst>
        <a:defRPr kumimoji="1" sz="3200">
          <a:solidFill>
            <a:schemeClr val="tx2"/>
          </a:solidFill>
          <a:latin typeface="Fujitsu Sans" pitchFamily="34" charset="0"/>
          <a:ea typeface="ＭＳ Ｐゴシック" pitchFamily="50" charset="-128"/>
        </a:defRPr>
      </a:lvl3pPr>
      <a:lvl4pPr algn="l" rtl="0" eaLnBrk="0" fontAlgn="base" hangingPunct="0">
        <a:spcBef>
          <a:spcPct val="0"/>
        </a:spcBef>
        <a:spcAft>
          <a:spcPct val="0"/>
        </a:spcAft>
        <a:tabLst>
          <a:tab pos="3676650" algn="l"/>
        </a:tabLst>
        <a:defRPr kumimoji="1" sz="3200">
          <a:solidFill>
            <a:schemeClr val="tx2"/>
          </a:solidFill>
          <a:latin typeface="Fujitsu Sans" pitchFamily="34" charset="0"/>
          <a:ea typeface="ＭＳ Ｐゴシック" pitchFamily="50" charset="-128"/>
        </a:defRPr>
      </a:lvl4pPr>
      <a:lvl5pPr algn="l" rtl="0" eaLnBrk="0" fontAlgn="base" hangingPunct="0">
        <a:spcBef>
          <a:spcPct val="0"/>
        </a:spcBef>
        <a:spcAft>
          <a:spcPct val="0"/>
        </a:spcAft>
        <a:tabLst>
          <a:tab pos="3676650" algn="l"/>
        </a:tabLst>
        <a:defRPr kumimoji="1" sz="3200">
          <a:solidFill>
            <a:schemeClr val="tx2"/>
          </a:solidFill>
          <a:latin typeface="Fujitsu Sans" pitchFamily="34" charset="0"/>
          <a:ea typeface="ＭＳ Ｐゴシック" pitchFamily="50" charset="-128"/>
        </a:defRPr>
      </a:lvl5pPr>
      <a:lvl6pPr marL="457200" algn="l" rtl="0" fontAlgn="base">
        <a:spcBef>
          <a:spcPct val="0"/>
        </a:spcBef>
        <a:spcAft>
          <a:spcPct val="0"/>
        </a:spcAft>
        <a:tabLst>
          <a:tab pos="3676650" algn="l"/>
        </a:tabLst>
        <a:defRPr kumimoji="1" sz="3200">
          <a:solidFill>
            <a:schemeClr val="tx2"/>
          </a:solidFill>
          <a:latin typeface="Fujitsu Sans" pitchFamily="34" charset="0"/>
          <a:ea typeface="ＭＳ Ｐゴシック" pitchFamily="50" charset="-128"/>
        </a:defRPr>
      </a:lvl6pPr>
      <a:lvl7pPr marL="914400" algn="l" rtl="0" fontAlgn="base">
        <a:spcBef>
          <a:spcPct val="0"/>
        </a:spcBef>
        <a:spcAft>
          <a:spcPct val="0"/>
        </a:spcAft>
        <a:tabLst>
          <a:tab pos="3676650" algn="l"/>
        </a:tabLst>
        <a:defRPr kumimoji="1" sz="3200">
          <a:solidFill>
            <a:schemeClr val="tx2"/>
          </a:solidFill>
          <a:latin typeface="Fujitsu Sans" pitchFamily="34" charset="0"/>
          <a:ea typeface="ＭＳ Ｐゴシック" pitchFamily="50" charset="-128"/>
        </a:defRPr>
      </a:lvl7pPr>
      <a:lvl8pPr marL="1371600" algn="l" rtl="0" fontAlgn="base">
        <a:spcBef>
          <a:spcPct val="0"/>
        </a:spcBef>
        <a:spcAft>
          <a:spcPct val="0"/>
        </a:spcAft>
        <a:tabLst>
          <a:tab pos="3676650" algn="l"/>
        </a:tabLst>
        <a:defRPr kumimoji="1" sz="3200">
          <a:solidFill>
            <a:schemeClr val="tx2"/>
          </a:solidFill>
          <a:latin typeface="Fujitsu Sans" pitchFamily="34" charset="0"/>
          <a:ea typeface="ＭＳ Ｐゴシック" pitchFamily="50" charset="-128"/>
        </a:defRPr>
      </a:lvl8pPr>
      <a:lvl9pPr marL="1828800" algn="l" rtl="0" fontAlgn="base">
        <a:spcBef>
          <a:spcPct val="0"/>
        </a:spcBef>
        <a:spcAft>
          <a:spcPct val="0"/>
        </a:spcAft>
        <a:tabLst>
          <a:tab pos="3676650" algn="l"/>
        </a:tabLst>
        <a:defRPr kumimoji="1" sz="3200">
          <a:solidFill>
            <a:schemeClr val="tx2"/>
          </a:solidFill>
          <a:latin typeface="Fujitsu Sans" pitchFamily="34" charset="0"/>
          <a:ea typeface="ＭＳ Ｐゴシック" pitchFamily="50" charset="-128"/>
        </a:defRPr>
      </a:lvl9pPr>
    </p:titleStyle>
    <p:bodyStyle>
      <a:lvl1pPr marL="290513" indent="-290513" algn="l" defTabSz="457200" rtl="0" eaLnBrk="0" fontAlgn="base"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0" fontAlgn="base"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0" fontAlgn="base" hangingPunct="0">
        <a:lnSpc>
          <a:spcPct val="95000"/>
        </a:lnSpc>
        <a:spcBef>
          <a:spcPct val="20000"/>
        </a:spcBef>
        <a:spcAft>
          <a:spcPct val="10000"/>
        </a:spcAft>
        <a:buClr>
          <a:srgbClr val="87867E"/>
        </a:buClr>
        <a:buSzPct val="100000"/>
        <a:buChar char="•"/>
        <a:defRPr kumimoji="1">
          <a:solidFill>
            <a:srgbClr val="000000"/>
          </a:solidFill>
          <a:latin typeface="+mn-lt"/>
          <a:ea typeface="+mn-ea"/>
          <a:cs typeface="+mn-cs"/>
        </a:defRPr>
      </a:lvl3pPr>
      <a:lvl4pPr marL="1014413" indent="-134938" algn="l" defTabSz="457200" rtl="0" eaLnBrk="0" fontAlgn="base" hangingPunct="0">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0" fontAlgn="base" hangingPunct="0">
        <a:spcBef>
          <a:spcPct val="0"/>
        </a:spcBef>
        <a:spcAft>
          <a:spcPct val="0"/>
        </a:spcAft>
        <a:buBlip>
          <a:blip r:embed="rId14"/>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14"/>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14"/>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14"/>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14"/>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gif"/><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5"/>
          <p:cNvPicPr>
            <a:picLocks noChangeAspect="1"/>
          </p:cNvPicPr>
          <p:nvPr/>
        </p:nvPicPr>
        <p:blipFill rotWithShape="1">
          <a:blip r:embed="rId3" cstate="print">
            <a:extLst>
              <a:ext uri="{28A0092B-C50C-407E-A947-70E740481C1C}">
                <a14:useLocalDpi xmlns:a14="http://schemas.microsoft.com/office/drawing/2010/main" val="0"/>
              </a:ext>
            </a:extLst>
          </a:blip>
          <a:srcRect l="-79" t="1460" r="-461"/>
          <a:stretch/>
        </p:blipFill>
        <p:spPr>
          <a:xfrm>
            <a:off x="-19050" y="0"/>
            <a:ext cx="9216000" cy="6912000"/>
          </a:xfrm>
          <a:prstGeom prst="rect">
            <a:avLst/>
          </a:prstGeom>
        </p:spPr>
      </p:pic>
      <p:sp>
        <p:nvSpPr>
          <p:cNvPr id="11" name="正方形/長方形 10"/>
          <p:cNvSpPr/>
          <p:nvPr/>
        </p:nvSpPr>
        <p:spPr bwMode="auto">
          <a:xfrm>
            <a:off x="-10640" y="2906377"/>
            <a:ext cx="9144000" cy="4006887"/>
          </a:xfrm>
          <a:prstGeom prst="rect">
            <a:avLst/>
          </a:prstGeom>
          <a:gradFill flip="none" rotWithShape="1">
            <a:gsLst>
              <a:gs pos="17000">
                <a:srgbClr val="000000">
                  <a:alpha val="37000"/>
                </a:srgbClr>
              </a:gs>
              <a:gs pos="0">
                <a:schemeClr val="tx1">
                  <a:alpha val="0"/>
                </a:schemeClr>
              </a:gs>
              <a:gs pos="100000">
                <a:schemeClr val="tx1">
                  <a:alpha val="42000"/>
                </a:schemeClr>
              </a:gs>
            </a:gsLst>
            <a:lin ang="5400000" scaled="1"/>
            <a:tileRect/>
          </a:gradFill>
          <a:ln w="9525" cap="flat" cmpd="sng" algn="ctr">
            <a:noFill/>
            <a:prstDash val="solid"/>
            <a:round/>
            <a:headEnd type="none" w="med" len="med"/>
            <a:tailEnd type="none" w="med" len="med"/>
          </a:ln>
          <a:effectLst/>
          <a:extLst/>
        </p:spPr>
        <p:txBody>
          <a:bodyPr wrap="none" anchor="ctr"/>
          <a:lstStyle/>
          <a:p>
            <a:pPr algn="ctr" fontAlgn="ctr">
              <a:defRPr/>
            </a:pPr>
            <a:endParaRPr lang="ja-JP" altLang="en-US" sz="1800">
              <a:latin typeface="ＭＳ Ｐゴシック" charset="-128"/>
              <a:ea typeface="ＭＳ Ｐゴシック" charset="-128"/>
            </a:endParaRPr>
          </a:p>
        </p:txBody>
      </p:sp>
      <p:pic>
        <p:nvPicPr>
          <p:cNvPr id="6151" name="コンテンツ プレースホルダー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gray">
          <a:xfrm>
            <a:off x="7596188" y="482600"/>
            <a:ext cx="1214437" cy="68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スライド番号プレースホルダー 1"/>
          <p:cNvSpPr txBox="1">
            <a:spLocks/>
          </p:cNvSpPr>
          <p:nvPr/>
        </p:nvSpPr>
        <p:spPr>
          <a:xfrm>
            <a:off x="4300538" y="6583363"/>
            <a:ext cx="539750" cy="268287"/>
          </a:xfrm>
          <a:prstGeom prst="rect">
            <a:avLst/>
          </a:prstGeom>
        </p:spPr>
        <p:txBody>
          <a:bodyPr wrap="none"/>
          <a:lstStyle>
            <a:defPPr>
              <a:defRPr lang="ja-JP"/>
            </a:defPPr>
            <a:lvl1pPr algn="l" rtl="0" fontAlgn="base">
              <a:spcBef>
                <a:spcPct val="0"/>
              </a:spcBef>
              <a:spcAft>
                <a:spcPct val="0"/>
              </a:spcAft>
              <a:defRPr kumimoji="1" kern="1200">
                <a:solidFill>
                  <a:srgbClr val="000000"/>
                </a:solidFill>
                <a:latin typeface="ＭＳ Ｐゴシック" pitchFamily="50" charset="-128"/>
                <a:ea typeface="ＭＳ Ｐゴシック" pitchFamily="50" charset="-128"/>
                <a:cs typeface="+mn-cs"/>
              </a:defRPr>
            </a:lvl1pPr>
            <a:lvl2pPr marL="457200" algn="l" rtl="0" fontAlgn="base">
              <a:spcBef>
                <a:spcPct val="0"/>
              </a:spcBef>
              <a:spcAft>
                <a:spcPct val="0"/>
              </a:spcAft>
              <a:defRPr kumimoji="1" kern="1200">
                <a:solidFill>
                  <a:srgbClr val="000000"/>
                </a:solidFill>
                <a:latin typeface="ＭＳ Ｐゴシック" pitchFamily="50" charset="-128"/>
                <a:ea typeface="ＭＳ Ｐゴシック" pitchFamily="50" charset="-128"/>
                <a:cs typeface="+mn-cs"/>
              </a:defRPr>
            </a:lvl2pPr>
            <a:lvl3pPr marL="914400" algn="l" rtl="0" fontAlgn="base">
              <a:spcBef>
                <a:spcPct val="0"/>
              </a:spcBef>
              <a:spcAft>
                <a:spcPct val="0"/>
              </a:spcAft>
              <a:defRPr kumimoji="1" kern="1200">
                <a:solidFill>
                  <a:srgbClr val="000000"/>
                </a:solidFill>
                <a:latin typeface="ＭＳ Ｐゴシック" pitchFamily="50" charset="-128"/>
                <a:ea typeface="ＭＳ Ｐゴシック" pitchFamily="50" charset="-128"/>
                <a:cs typeface="+mn-cs"/>
              </a:defRPr>
            </a:lvl3pPr>
            <a:lvl4pPr marL="1371600" algn="l" rtl="0" fontAlgn="base">
              <a:spcBef>
                <a:spcPct val="0"/>
              </a:spcBef>
              <a:spcAft>
                <a:spcPct val="0"/>
              </a:spcAft>
              <a:defRPr kumimoji="1" kern="1200">
                <a:solidFill>
                  <a:srgbClr val="000000"/>
                </a:solidFill>
                <a:latin typeface="ＭＳ Ｐゴシック" pitchFamily="50" charset="-128"/>
                <a:ea typeface="ＭＳ Ｐゴシック" pitchFamily="50" charset="-128"/>
                <a:cs typeface="+mn-cs"/>
              </a:defRPr>
            </a:lvl4pPr>
            <a:lvl5pPr marL="1828800" algn="l" rtl="0" fontAlgn="base">
              <a:spcBef>
                <a:spcPct val="0"/>
              </a:spcBef>
              <a:spcAft>
                <a:spcPct val="0"/>
              </a:spcAft>
              <a:defRPr kumimoji="1" kern="1200">
                <a:solidFill>
                  <a:srgbClr val="000000"/>
                </a:solidFill>
                <a:latin typeface="ＭＳ Ｐゴシック" pitchFamily="50" charset="-128"/>
                <a:ea typeface="ＭＳ Ｐゴシック" pitchFamily="50" charset="-128"/>
                <a:cs typeface="+mn-cs"/>
              </a:defRPr>
            </a:lvl5pPr>
            <a:lvl6pPr marL="22860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6pPr>
            <a:lvl7pPr marL="27432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7pPr>
            <a:lvl8pPr marL="32004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8pPr>
            <a:lvl9pPr marL="3657600" algn="l" defTabSz="914400" rtl="0" eaLnBrk="1" latinLnBrk="0" hangingPunct="1">
              <a:defRPr kumimoji="1" kern="1200">
                <a:solidFill>
                  <a:srgbClr val="000000"/>
                </a:solidFill>
                <a:latin typeface="ＭＳ Ｐゴシック" pitchFamily="50" charset="-128"/>
                <a:ea typeface="ＭＳ Ｐゴシック" pitchFamily="50" charset="-128"/>
                <a:cs typeface="+mn-cs"/>
              </a:defRPr>
            </a:lvl9pPr>
          </a:lstStyle>
          <a:p>
            <a:pPr algn="ctr">
              <a:defRPr/>
            </a:pPr>
            <a:endParaRPr lang="de-DE" altLang="ja-JP" sz="1000" dirty="0">
              <a:solidFill>
                <a:schemeClr val="bg1"/>
              </a:solidFill>
              <a:latin typeface="+mn-lt"/>
            </a:endParaRPr>
          </a:p>
        </p:txBody>
      </p:sp>
      <p:sp>
        <p:nvSpPr>
          <p:cNvPr id="5" name="Subtitle 4"/>
          <p:cNvSpPr>
            <a:spLocks noGrp="1"/>
          </p:cNvSpPr>
          <p:nvPr>
            <p:ph type="subTitle" idx="1"/>
          </p:nvPr>
        </p:nvSpPr>
        <p:spPr>
          <a:xfrm>
            <a:off x="323850" y="4869160"/>
            <a:ext cx="7920038" cy="991072"/>
          </a:xfrm>
        </p:spPr>
        <p:txBody>
          <a:bodyPr/>
          <a:lstStyle/>
          <a:p>
            <a:r>
              <a:rPr lang="en-US" sz="3200" dirty="0" smtClean="0">
                <a:solidFill>
                  <a:schemeClr val="bg1"/>
                </a:solidFill>
              </a:rPr>
              <a:t>Daisuke Mashima</a:t>
            </a:r>
          </a:p>
          <a:p>
            <a:r>
              <a:rPr lang="en-US" sz="3200" dirty="0" smtClean="0">
                <a:solidFill>
                  <a:schemeClr val="bg1"/>
                </a:solidFill>
              </a:rPr>
              <a:t>Fujitsu Laboratories of America, Inc.</a:t>
            </a:r>
          </a:p>
          <a:p>
            <a:r>
              <a:rPr lang="en-US" sz="3200" dirty="0" smtClean="0">
                <a:solidFill>
                  <a:schemeClr val="bg1"/>
                </a:solidFill>
              </a:rPr>
              <a:t>Sunnyvale, CA</a:t>
            </a:r>
            <a:endParaRPr lang="en-US" sz="3200" dirty="0">
              <a:solidFill>
                <a:schemeClr val="bg1"/>
              </a:solidFill>
            </a:endParaRPr>
          </a:p>
        </p:txBody>
      </p:sp>
      <p:sp>
        <p:nvSpPr>
          <p:cNvPr id="3" name="Title 2"/>
          <p:cNvSpPr>
            <a:spLocks noGrp="1"/>
          </p:cNvSpPr>
          <p:nvPr>
            <p:ph type="ctrTitle"/>
          </p:nvPr>
        </p:nvSpPr>
        <p:spPr>
          <a:xfrm>
            <a:off x="179512" y="260648"/>
            <a:ext cx="7920038" cy="2360612"/>
          </a:xfrm>
        </p:spPr>
        <p:txBody>
          <a:bodyPr/>
          <a:lstStyle/>
          <a:p>
            <a:pPr eaLnBrk="1" hangingPunct="1">
              <a:defRPr/>
            </a:pPr>
            <a:r>
              <a:rPr lang="en-US" altLang="ja-JP" dirty="0" smtClean="0">
                <a:solidFill>
                  <a:schemeClr val="bg1"/>
                </a:solidFill>
                <a:cs typeface="A-OTF 新ゴ Pro M"/>
              </a:rPr>
              <a:t/>
            </a:r>
            <a:br>
              <a:rPr lang="en-US" altLang="ja-JP" dirty="0" smtClean="0">
                <a:solidFill>
                  <a:schemeClr val="bg1"/>
                </a:solidFill>
                <a:cs typeface="A-OTF 新ゴ Pro M"/>
              </a:rPr>
            </a:br>
            <a:r>
              <a:rPr lang="en-US" altLang="ja-JP" dirty="0">
                <a:solidFill>
                  <a:schemeClr val="bg1"/>
                </a:solidFill>
                <a:cs typeface="A-OTF 新ゴ Pro M"/>
              </a:rPr>
              <a:t/>
            </a:r>
            <a:br>
              <a:rPr lang="en-US" altLang="ja-JP" dirty="0">
                <a:solidFill>
                  <a:schemeClr val="bg1"/>
                </a:solidFill>
                <a:cs typeface="A-OTF 新ゴ Pro M"/>
              </a:rPr>
            </a:br>
            <a:endParaRPr lang="en-US" dirty="0">
              <a:solidFill>
                <a:srgbClr val="EC6462"/>
              </a:solidFill>
            </a:endParaRPr>
          </a:p>
        </p:txBody>
      </p:sp>
      <p:sp>
        <p:nvSpPr>
          <p:cNvPr id="6153" name="フッター プレースホルダー 5"/>
          <p:cNvSpPr>
            <a:spLocks noGrp="1"/>
          </p:cNvSpPr>
          <p:nvPr>
            <p:ph type="ftr" sz="quarter" idx="10"/>
          </p:nvPr>
        </p:nvSpPr>
        <p:spPr>
          <a:noFill/>
        </p:spPr>
        <p:txBody>
          <a:bodyPr wrap="none"/>
          <a:lstStyle>
            <a:lvl1pPr eaLnBrk="0" hangingPunct="0">
              <a:defRPr kumimoji="1" sz="900">
                <a:solidFill>
                  <a:srgbClr val="000000"/>
                </a:solidFill>
                <a:latin typeface="Fujitsu Sans" pitchFamily="34" charset="0"/>
                <a:ea typeface="ＭＳ Ｐゴシック" pitchFamily="34" charset="-128"/>
              </a:defRPr>
            </a:lvl1pPr>
            <a:lvl2pPr marL="742950" indent="-285750" eaLnBrk="0" hangingPunct="0">
              <a:defRPr kumimoji="1" sz="900">
                <a:solidFill>
                  <a:srgbClr val="000000"/>
                </a:solidFill>
                <a:latin typeface="Fujitsu Sans" pitchFamily="34" charset="0"/>
                <a:ea typeface="ＭＳ Ｐゴシック" pitchFamily="34" charset="-128"/>
              </a:defRPr>
            </a:lvl2pPr>
            <a:lvl3pPr marL="1143000" indent="-228600" eaLnBrk="0" hangingPunct="0">
              <a:defRPr kumimoji="1" sz="900">
                <a:solidFill>
                  <a:srgbClr val="000000"/>
                </a:solidFill>
                <a:latin typeface="Fujitsu Sans" pitchFamily="34" charset="0"/>
                <a:ea typeface="ＭＳ Ｐゴシック" pitchFamily="34" charset="-128"/>
              </a:defRPr>
            </a:lvl3pPr>
            <a:lvl4pPr marL="1600200" indent="-228600" eaLnBrk="0" hangingPunct="0">
              <a:defRPr kumimoji="1" sz="900">
                <a:solidFill>
                  <a:srgbClr val="000000"/>
                </a:solidFill>
                <a:latin typeface="Fujitsu Sans" pitchFamily="34" charset="0"/>
                <a:ea typeface="ＭＳ Ｐゴシック" pitchFamily="34" charset="-128"/>
              </a:defRPr>
            </a:lvl4pPr>
            <a:lvl5pPr marL="2057400" indent="-228600" eaLnBrk="0" hangingPunct="0">
              <a:defRPr kumimoji="1" sz="900">
                <a:solidFill>
                  <a:srgbClr val="000000"/>
                </a:solidFill>
                <a:latin typeface="Fujitsu Sans" pitchFamily="34" charset="0"/>
                <a:ea typeface="ＭＳ Ｐゴシック" pitchFamily="34" charset="-128"/>
              </a:defRPr>
            </a:lvl5pPr>
            <a:lvl6pPr marL="2514600" indent="-228600" eaLnBrk="0" fontAlgn="base" hangingPunct="0">
              <a:spcBef>
                <a:spcPct val="0"/>
              </a:spcBef>
              <a:spcAft>
                <a:spcPct val="0"/>
              </a:spcAft>
              <a:defRPr kumimoji="1" sz="900">
                <a:solidFill>
                  <a:srgbClr val="000000"/>
                </a:solidFill>
                <a:latin typeface="Fujitsu Sans" pitchFamily="34" charset="0"/>
                <a:ea typeface="ＭＳ Ｐゴシック" pitchFamily="34" charset="-128"/>
              </a:defRPr>
            </a:lvl6pPr>
            <a:lvl7pPr marL="2971800" indent="-228600" eaLnBrk="0" fontAlgn="base" hangingPunct="0">
              <a:spcBef>
                <a:spcPct val="0"/>
              </a:spcBef>
              <a:spcAft>
                <a:spcPct val="0"/>
              </a:spcAft>
              <a:defRPr kumimoji="1" sz="900">
                <a:solidFill>
                  <a:srgbClr val="000000"/>
                </a:solidFill>
                <a:latin typeface="Fujitsu Sans" pitchFamily="34" charset="0"/>
                <a:ea typeface="ＭＳ Ｐゴシック" pitchFamily="34" charset="-128"/>
              </a:defRPr>
            </a:lvl7pPr>
            <a:lvl8pPr marL="3429000" indent="-228600" eaLnBrk="0" fontAlgn="base" hangingPunct="0">
              <a:spcBef>
                <a:spcPct val="0"/>
              </a:spcBef>
              <a:spcAft>
                <a:spcPct val="0"/>
              </a:spcAft>
              <a:defRPr kumimoji="1" sz="900">
                <a:solidFill>
                  <a:srgbClr val="000000"/>
                </a:solidFill>
                <a:latin typeface="Fujitsu Sans" pitchFamily="34" charset="0"/>
                <a:ea typeface="ＭＳ Ｐゴシック" pitchFamily="34" charset="-128"/>
              </a:defRPr>
            </a:lvl8pPr>
            <a:lvl9pPr marL="3886200" indent="-228600" eaLnBrk="0" fontAlgn="base" hangingPunct="0">
              <a:spcBef>
                <a:spcPct val="0"/>
              </a:spcBef>
              <a:spcAft>
                <a:spcPct val="0"/>
              </a:spcAft>
              <a:defRPr kumimoji="1" sz="900">
                <a:solidFill>
                  <a:srgbClr val="000000"/>
                </a:solidFill>
                <a:latin typeface="Fujitsu Sans" pitchFamily="34" charset="0"/>
                <a:ea typeface="ＭＳ Ｐゴシック" pitchFamily="34" charset="-128"/>
              </a:defRPr>
            </a:lvl9pPr>
          </a:lstStyle>
          <a:p>
            <a:pPr eaLnBrk="1" hangingPunct="1"/>
            <a:r>
              <a:rPr kumimoji="0" lang="en-US" altLang="ja-JP" sz="1000" smtClean="0">
                <a:solidFill>
                  <a:schemeClr val="bg1"/>
                </a:solidFill>
              </a:rPr>
              <a:t>Copyright 2015 Fujitsu Laboratories of America</a:t>
            </a:r>
            <a:endParaRPr kumimoji="0" lang="de-DE" altLang="ja-JP" sz="1000" dirty="0" smtClean="0">
              <a:solidFill>
                <a:schemeClr val="bg1"/>
              </a:solidFill>
            </a:endParaRPr>
          </a:p>
        </p:txBody>
      </p:sp>
      <p:sp>
        <p:nvSpPr>
          <p:cNvPr id="2" name="TextBox 1"/>
          <p:cNvSpPr txBox="1"/>
          <p:nvPr/>
        </p:nvSpPr>
        <p:spPr>
          <a:xfrm>
            <a:off x="251520" y="1340768"/>
            <a:ext cx="8390438" cy="2215991"/>
          </a:xfrm>
          <a:prstGeom prst="rect">
            <a:avLst/>
          </a:prstGeom>
          <a:noFill/>
        </p:spPr>
        <p:txBody>
          <a:bodyPr wrap="none" rtlCol="0">
            <a:spAutoFit/>
          </a:bodyPr>
          <a:lstStyle/>
          <a:p>
            <a:r>
              <a:rPr lang="en-US" sz="4000" b="1" i="1" dirty="0" smtClean="0">
                <a:solidFill>
                  <a:srgbClr val="FF0000"/>
                </a:solidFill>
              </a:rPr>
              <a:t>Authenticated Down-sampling for</a:t>
            </a:r>
          </a:p>
          <a:p>
            <a:r>
              <a:rPr lang="en-US" sz="4000" b="1" i="1" dirty="0" smtClean="0">
                <a:solidFill>
                  <a:srgbClr val="FF0000"/>
                </a:solidFill>
              </a:rPr>
              <a:t>Privacy-preserving Energy Usage</a:t>
            </a:r>
          </a:p>
          <a:p>
            <a:r>
              <a:rPr lang="en-US" sz="4000" b="1" i="1" dirty="0" smtClean="0">
                <a:solidFill>
                  <a:srgbClr val="FF0000"/>
                </a:solidFill>
              </a:rPr>
              <a:t>Data Sharing</a:t>
            </a:r>
          </a:p>
          <a:p>
            <a:r>
              <a:rPr lang="en-US" sz="1800" i="1" dirty="0" smtClean="0">
                <a:solidFill>
                  <a:srgbClr val="FF0000"/>
                </a:solidFill>
              </a:rPr>
              <a:t>(on November 5, 2015 at </a:t>
            </a:r>
            <a:r>
              <a:rPr lang="en-US" sz="1800" i="1" dirty="0">
                <a:solidFill>
                  <a:srgbClr val="FF0000"/>
                </a:solidFill>
              </a:rPr>
              <a:t>IEEE </a:t>
            </a:r>
            <a:r>
              <a:rPr lang="en-US" sz="1800" i="1" dirty="0" err="1">
                <a:solidFill>
                  <a:srgbClr val="FF0000"/>
                </a:solidFill>
              </a:rPr>
              <a:t>SmartGridComm</a:t>
            </a:r>
            <a:r>
              <a:rPr lang="en-US" sz="1800" i="1" dirty="0">
                <a:solidFill>
                  <a:srgbClr val="FF0000"/>
                </a:solidFill>
              </a:rPr>
              <a:t> </a:t>
            </a:r>
            <a:r>
              <a:rPr lang="en-US" sz="1800" i="1" dirty="0" smtClean="0">
                <a:solidFill>
                  <a:srgbClr val="FF0000"/>
                </a:solidFill>
              </a:rPr>
              <a:t>2015)</a:t>
            </a:r>
          </a:p>
        </p:txBody>
      </p:sp>
    </p:spTree>
  </p:cSld>
  <p:clrMapOvr>
    <a:masterClrMapping/>
  </p:clrMapOvr>
  <mc:AlternateContent xmlns:mc="http://schemas.openxmlformats.org/markup-compatibility/2006" xmlns:p14="http://schemas.microsoft.com/office/powerpoint/2010/main">
    <mc:Choice Requires="p14">
      <p:transition p14:dur="250" advTm="20000">
        <p:fade/>
      </p:transition>
    </mc:Choice>
    <mc:Fallback xmlns="">
      <p:transition advTm="2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667" y="3573016"/>
            <a:ext cx="3551837"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How It Works</a:t>
            </a:r>
            <a:endParaRPr lang="en-US" dirty="0"/>
          </a:p>
        </p:txBody>
      </p:sp>
      <p:sp>
        <p:nvSpPr>
          <p:cNvPr id="3" name="Content Placeholder 2"/>
          <p:cNvSpPr>
            <a:spLocks noGrp="1"/>
          </p:cNvSpPr>
          <p:nvPr>
            <p:ph idx="1"/>
          </p:nvPr>
        </p:nvSpPr>
        <p:spPr>
          <a:xfrm>
            <a:off x="168275" y="692696"/>
            <a:ext cx="8786813" cy="5592763"/>
          </a:xfrm>
        </p:spPr>
        <p:txBody>
          <a:bodyPr/>
          <a:lstStyle/>
          <a:p>
            <a:r>
              <a:rPr lang="en-US" dirty="0" smtClean="0"/>
              <a:t>Sharing signed data of highest granularity</a:t>
            </a:r>
          </a:p>
          <a:p>
            <a:pPr lvl="1"/>
            <a:endParaRPr lang="en-US" dirty="0" smtClean="0"/>
          </a:p>
          <a:p>
            <a:pPr lvl="2"/>
            <a:endParaRPr lang="en-US" dirty="0"/>
          </a:p>
          <a:p>
            <a:r>
              <a:rPr lang="en-US" dirty="0" smtClean="0"/>
              <a:t>Sharing signed data that are down-sampled by 1 level</a:t>
            </a:r>
          </a:p>
          <a:p>
            <a:endParaRPr lang="en-US" dirty="0"/>
          </a:p>
          <a:p>
            <a:pPr lvl="1"/>
            <a:endParaRPr lang="en-US" dirty="0" smtClean="0"/>
          </a:p>
          <a:p>
            <a:pPr lvl="1"/>
            <a:endParaRPr lang="en-US" dirty="0" smtClean="0"/>
          </a:p>
          <a:p>
            <a:r>
              <a:rPr lang="en-US" dirty="0" smtClean="0"/>
              <a:t>Sharing signed data that are down-sampled by 2 levels</a:t>
            </a:r>
          </a:p>
          <a:p>
            <a:endParaRPr lang="en-US" dirty="0"/>
          </a:p>
          <a:p>
            <a:pPr lvl="1"/>
            <a:endParaRPr lang="en-US" dirty="0"/>
          </a:p>
          <a:p>
            <a:pPr lvl="1"/>
            <a:endParaRPr lang="en-US" dirty="0" smtClean="0"/>
          </a:p>
          <a:p>
            <a:r>
              <a:rPr lang="en-US" dirty="0" smtClean="0"/>
              <a:t>Sharing signed data with mixed down-sampling levels</a:t>
            </a:r>
            <a:endParaRPr lang="en-US" dirty="0"/>
          </a:p>
        </p:txBody>
      </p:sp>
      <p:sp>
        <p:nvSpPr>
          <p:cNvPr id="4" name="Slide Number Placeholder 3"/>
          <p:cNvSpPr>
            <a:spLocks noGrp="1"/>
          </p:cNvSpPr>
          <p:nvPr>
            <p:ph type="sldNum" sz="quarter" idx="10"/>
          </p:nvPr>
        </p:nvSpPr>
        <p:spPr/>
        <p:txBody>
          <a:bodyPr/>
          <a:lstStyle/>
          <a:p>
            <a:pPr>
              <a:defRPr/>
            </a:pPr>
            <a:fld id="{2623B37F-65C2-48BC-8D8A-6EA8347D6BAD}" type="slidenum">
              <a:rPr lang="de-DE" altLang="ja-JP" smtClean="0"/>
              <a:pPr>
                <a:defRPr/>
              </a:pPr>
              <a:t>9</a:t>
            </a:fld>
            <a:endParaRPr lang="de-DE" altLang="ja-JP" dirty="0"/>
          </a:p>
        </p:txBody>
      </p:sp>
      <p:sp>
        <p:nvSpPr>
          <p:cNvPr id="5" name="Footer Placeholder 4"/>
          <p:cNvSpPr>
            <a:spLocks noGrp="1"/>
          </p:cNvSpPr>
          <p:nvPr>
            <p:ph type="ftr" sz="quarter" idx="11"/>
          </p:nvPr>
        </p:nvSpPr>
        <p:spPr/>
        <p:txBody>
          <a:bodyPr/>
          <a:lstStyle/>
          <a:p>
            <a:pPr>
              <a:defRPr/>
            </a:pPr>
            <a:r>
              <a:rPr lang="en-US" altLang="ja-JP" smtClean="0"/>
              <a:t>Copyright 2015 Fujitsu Laboratories of America</a:t>
            </a:r>
            <a:endParaRPr lang="de-DE" altLang="ja-JP" dirty="0"/>
          </a:p>
        </p:txBody>
      </p:sp>
      <p:sp>
        <p:nvSpPr>
          <p:cNvPr id="7" name="Rectangle 6"/>
          <p:cNvSpPr/>
          <p:nvPr/>
        </p:nvSpPr>
        <p:spPr bwMode="auto">
          <a:xfrm>
            <a:off x="351024" y="1124744"/>
            <a:ext cx="504056" cy="430887"/>
          </a:xfrm>
          <a:prstGeom prst="rect">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D1</a:t>
            </a:r>
          </a:p>
        </p:txBody>
      </p:sp>
      <p:sp>
        <p:nvSpPr>
          <p:cNvPr id="8" name="Rectangle 7"/>
          <p:cNvSpPr/>
          <p:nvPr/>
        </p:nvSpPr>
        <p:spPr bwMode="auto">
          <a:xfrm>
            <a:off x="1043608" y="1124744"/>
            <a:ext cx="504056" cy="430887"/>
          </a:xfrm>
          <a:prstGeom prst="rect">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D2</a:t>
            </a:r>
          </a:p>
        </p:txBody>
      </p:sp>
      <p:sp>
        <p:nvSpPr>
          <p:cNvPr id="9" name="Rectangle 8"/>
          <p:cNvSpPr/>
          <p:nvPr/>
        </p:nvSpPr>
        <p:spPr bwMode="auto">
          <a:xfrm>
            <a:off x="1763688" y="1124744"/>
            <a:ext cx="504056" cy="430887"/>
          </a:xfrm>
          <a:prstGeom prst="rect">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D3</a:t>
            </a:r>
          </a:p>
        </p:txBody>
      </p:sp>
      <p:sp>
        <p:nvSpPr>
          <p:cNvPr id="10" name="Rectangle 9"/>
          <p:cNvSpPr/>
          <p:nvPr/>
        </p:nvSpPr>
        <p:spPr bwMode="auto">
          <a:xfrm>
            <a:off x="2456272" y="1124744"/>
            <a:ext cx="504056" cy="430887"/>
          </a:xfrm>
          <a:prstGeom prst="rect">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D4</a:t>
            </a:r>
          </a:p>
        </p:txBody>
      </p:sp>
      <p:sp>
        <p:nvSpPr>
          <p:cNvPr id="11" name="Rectangle 10"/>
          <p:cNvSpPr/>
          <p:nvPr/>
        </p:nvSpPr>
        <p:spPr bwMode="auto">
          <a:xfrm>
            <a:off x="3159336" y="1124744"/>
            <a:ext cx="504056" cy="430887"/>
          </a:xfrm>
          <a:prstGeom prst="rect">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D5</a:t>
            </a:r>
          </a:p>
        </p:txBody>
      </p:sp>
      <p:sp>
        <p:nvSpPr>
          <p:cNvPr id="12" name="Rectangle 11"/>
          <p:cNvSpPr/>
          <p:nvPr/>
        </p:nvSpPr>
        <p:spPr bwMode="auto">
          <a:xfrm>
            <a:off x="3851920" y="1124744"/>
            <a:ext cx="504056" cy="430887"/>
          </a:xfrm>
          <a:prstGeom prst="rect">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D6</a:t>
            </a:r>
          </a:p>
        </p:txBody>
      </p:sp>
      <p:sp>
        <p:nvSpPr>
          <p:cNvPr id="13" name="Rectangle 12"/>
          <p:cNvSpPr/>
          <p:nvPr/>
        </p:nvSpPr>
        <p:spPr bwMode="auto">
          <a:xfrm>
            <a:off x="4599496" y="1124744"/>
            <a:ext cx="504056" cy="430887"/>
          </a:xfrm>
          <a:prstGeom prst="rect">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D7</a:t>
            </a:r>
          </a:p>
        </p:txBody>
      </p:sp>
      <p:sp>
        <p:nvSpPr>
          <p:cNvPr id="14" name="Rectangle 13"/>
          <p:cNvSpPr/>
          <p:nvPr/>
        </p:nvSpPr>
        <p:spPr bwMode="auto">
          <a:xfrm>
            <a:off x="5292080" y="1124744"/>
            <a:ext cx="504056" cy="430887"/>
          </a:xfrm>
          <a:prstGeom prst="rect">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D8</a:t>
            </a:r>
          </a:p>
        </p:txBody>
      </p:sp>
      <p:sp>
        <p:nvSpPr>
          <p:cNvPr id="15" name="Rectangle 14"/>
          <p:cNvSpPr/>
          <p:nvPr/>
        </p:nvSpPr>
        <p:spPr bwMode="auto">
          <a:xfrm>
            <a:off x="6012160" y="1124744"/>
            <a:ext cx="720080" cy="430887"/>
          </a:xfrm>
          <a:prstGeom prst="rect">
            <a:avLst/>
          </a:prstGeom>
          <a:solidFill>
            <a:schemeClr val="accent2"/>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SIG</a:t>
            </a:r>
          </a:p>
        </p:txBody>
      </p:sp>
      <p:sp>
        <p:nvSpPr>
          <p:cNvPr id="16" name="Rectangle 15"/>
          <p:cNvSpPr/>
          <p:nvPr/>
        </p:nvSpPr>
        <p:spPr bwMode="auto">
          <a:xfrm>
            <a:off x="351024" y="2350041"/>
            <a:ext cx="1196640" cy="430887"/>
          </a:xfrm>
          <a:prstGeom prst="rect">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D1+D2</a:t>
            </a:r>
          </a:p>
        </p:txBody>
      </p:sp>
      <p:sp>
        <p:nvSpPr>
          <p:cNvPr id="18" name="Rectangle 17"/>
          <p:cNvSpPr/>
          <p:nvPr/>
        </p:nvSpPr>
        <p:spPr bwMode="auto">
          <a:xfrm>
            <a:off x="1763688" y="2350041"/>
            <a:ext cx="1196640" cy="430887"/>
          </a:xfrm>
          <a:prstGeom prst="rect">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D3+D4</a:t>
            </a:r>
          </a:p>
        </p:txBody>
      </p:sp>
      <p:sp>
        <p:nvSpPr>
          <p:cNvPr id="20" name="Rectangle 19"/>
          <p:cNvSpPr/>
          <p:nvPr/>
        </p:nvSpPr>
        <p:spPr bwMode="auto">
          <a:xfrm>
            <a:off x="3159336" y="2350041"/>
            <a:ext cx="1196640" cy="430887"/>
          </a:xfrm>
          <a:prstGeom prst="rect">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D5+D6</a:t>
            </a:r>
          </a:p>
        </p:txBody>
      </p:sp>
      <p:sp>
        <p:nvSpPr>
          <p:cNvPr id="22" name="Rectangle 21"/>
          <p:cNvSpPr/>
          <p:nvPr/>
        </p:nvSpPr>
        <p:spPr bwMode="auto">
          <a:xfrm>
            <a:off x="4599496" y="2350041"/>
            <a:ext cx="1196640" cy="430887"/>
          </a:xfrm>
          <a:prstGeom prst="rect">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D7+D8</a:t>
            </a:r>
          </a:p>
        </p:txBody>
      </p:sp>
      <p:sp>
        <p:nvSpPr>
          <p:cNvPr id="24" name="Rectangle 23"/>
          <p:cNvSpPr/>
          <p:nvPr/>
        </p:nvSpPr>
        <p:spPr bwMode="auto">
          <a:xfrm>
            <a:off x="6012160" y="2350041"/>
            <a:ext cx="720080" cy="430887"/>
          </a:xfrm>
          <a:prstGeom prst="rect">
            <a:avLst/>
          </a:prstGeom>
          <a:solidFill>
            <a:schemeClr val="accent2"/>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SIG</a:t>
            </a:r>
          </a:p>
        </p:txBody>
      </p:sp>
      <p:sp>
        <p:nvSpPr>
          <p:cNvPr id="25" name="Rectangle 24"/>
          <p:cNvSpPr/>
          <p:nvPr/>
        </p:nvSpPr>
        <p:spPr bwMode="auto">
          <a:xfrm>
            <a:off x="351024" y="2926105"/>
            <a:ext cx="1124632" cy="430887"/>
          </a:xfrm>
          <a:prstGeom prst="rect">
            <a:avLst/>
          </a:prstGeom>
          <a:solidFill>
            <a:srgbClr val="92D05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H(D1)</a:t>
            </a:r>
          </a:p>
        </p:txBody>
      </p:sp>
      <p:sp>
        <p:nvSpPr>
          <p:cNvPr id="27" name="Rectangle 26"/>
          <p:cNvSpPr/>
          <p:nvPr/>
        </p:nvSpPr>
        <p:spPr bwMode="auto">
          <a:xfrm>
            <a:off x="4671504" y="2924944"/>
            <a:ext cx="1124632" cy="430887"/>
          </a:xfrm>
          <a:prstGeom prst="rect">
            <a:avLst/>
          </a:prstGeom>
          <a:solidFill>
            <a:srgbClr val="92D05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H(D8)</a:t>
            </a:r>
          </a:p>
        </p:txBody>
      </p:sp>
      <p:sp>
        <p:nvSpPr>
          <p:cNvPr id="28" name="TextBox 27"/>
          <p:cNvSpPr txBox="1"/>
          <p:nvPr/>
        </p:nvSpPr>
        <p:spPr>
          <a:xfrm>
            <a:off x="3431485" y="2823319"/>
            <a:ext cx="492443" cy="461665"/>
          </a:xfrm>
          <a:prstGeom prst="rect">
            <a:avLst/>
          </a:prstGeom>
          <a:noFill/>
        </p:spPr>
        <p:txBody>
          <a:bodyPr wrap="none" rtlCol="0">
            <a:spAutoFit/>
          </a:bodyPr>
          <a:lstStyle/>
          <a:p>
            <a:r>
              <a:rPr lang="en-US" sz="2400" dirty="0" smtClean="0"/>
              <a:t>…</a:t>
            </a:r>
            <a:endParaRPr lang="en-US" sz="2400" dirty="0"/>
          </a:p>
        </p:txBody>
      </p:sp>
      <p:sp>
        <p:nvSpPr>
          <p:cNvPr id="29" name="Rectangle 28"/>
          <p:cNvSpPr/>
          <p:nvPr/>
        </p:nvSpPr>
        <p:spPr bwMode="auto">
          <a:xfrm>
            <a:off x="395536" y="4005064"/>
            <a:ext cx="2564792" cy="430887"/>
          </a:xfrm>
          <a:prstGeom prst="rect">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D1+D2+D3+D4</a:t>
            </a:r>
          </a:p>
        </p:txBody>
      </p:sp>
      <p:sp>
        <p:nvSpPr>
          <p:cNvPr id="31" name="Rectangle 30"/>
          <p:cNvSpPr/>
          <p:nvPr/>
        </p:nvSpPr>
        <p:spPr bwMode="auto">
          <a:xfrm>
            <a:off x="3203848" y="4005064"/>
            <a:ext cx="2592288" cy="430887"/>
          </a:xfrm>
          <a:prstGeom prst="rect">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D5+D6+D7+D8</a:t>
            </a:r>
          </a:p>
        </p:txBody>
      </p:sp>
      <p:sp>
        <p:nvSpPr>
          <p:cNvPr id="33" name="Rectangle 32"/>
          <p:cNvSpPr/>
          <p:nvPr/>
        </p:nvSpPr>
        <p:spPr bwMode="auto">
          <a:xfrm>
            <a:off x="6056672" y="4005064"/>
            <a:ext cx="720080" cy="430887"/>
          </a:xfrm>
          <a:prstGeom prst="rect">
            <a:avLst/>
          </a:prstGeom>
          <a:solidFill>
            <a:schemeClr val="accent2"/>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SIG</a:t>
            </a:r>
          </a:p>
        </p:txBody>
      </p:sp>
      <p:sp>
        <p:nvSpPr>
          <p:cNvPr id="34" name="Rectangle 33"/>
          <p:cNvSpPr/>
          <p:nvPr/>
        </p:nvSpPr>
        <p:spPr bwMode="auto">
          <a:xfrm>
            <a:off x="395535" y="4581128"/>
            <a:ext cx="2985227" cy="430887"/>
          </a:xfrm>
          <a:prstGeom prst="rect">
            <a:avLst/>
          </a:prstGeom>
          <a:solidFill>
            <a:srgbClr val="92D05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H(D1+D2,H(L,R))</a:t>
            </a:r>
          </a:p>
        </p:txBody>
      </p:sp>
      <p:sp>
        <p:nvSpPr>
          <p:cNvPr id="37" name="Rectangle 36"/>
          <p:cNvSpPr/>
          <p:nvPr/>
        </p:nvSpPr>
        <p:spPr bwMode="auto">
          <a:xfrm>
            <a:off x="4716016" y="4581128"/>
            <a:ext cx="2985227" cy="430887"/>
          </a:xfrm>
          <a:prstGeom prst="rect">
            <a:avLst/>
          </a:prstGeom>
          <a:solidFill>
            <a:srgbClr val="92D05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H(D7+D8,H(L,R))</a:t>
            </a:r>
          </a:p>
        </p:txBody>
      </p:sp>
      <p:sp>
        <p:nvSpPr>
          <p:cNvPr id="38" name="TextBox 37"/>
          <p:cNvSpPr txBox="1"/>
          <p:nvPr/>
        </p:nvSpPr>
        <p:spPr>
          <a:xfrm>
            <a:off x="3791525" y="4437112"/>
            <a:ext cx="492443" cy="461665"/>
          </a:xfrm>
          <a:prstGeom prst="rect">
            <a:avLst/>
          </a:prstGeom>
          <a:noFill/>
        </p:spPr>
        <p:txBody>
          <a:bodyPr wrap="none" rtlCol="0">
            <a:spAutoFit/>
          </a:bodyPr>
          <a:lstStyle/>
          <a:p>
            <a:r>
              <a:rPr lang="en-US" sz="2400" dirty="0" smtClean="0"/>
              <a:t>…</a:t>
            </a:r>
            <a:endParaRPr lang="en-US" sz="2400" dirty="0"/>
          </a:p>
        </p:txBody>
      </p:sp>
      <p:sp>
        <p:nvSpPr>
          <p:cNvPr id="41" name="Rectangle 40"/>
          <p:cNvSpPr/>
          <p:nvPr/>
        </p:nvSpPr>
        <p:spPr bwMode="auto">
          <a:xfrm>
            <a:off x="3131840" y="5589240"/>
            <a:ext cx="1196640" cy="430887"/>
          </a:xfrm>
          <a:prstGeom prst="rect">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D5+D6</a:t>
            </a:r>
          </a:p>
        </p:txBody>
      </p:sp>
      <p:sp>
        <p:nvSpPr>
          <p:cNvPr id="42" name="Rectangle 41"/>
          <p:cNvSpPr/>
          <p:nvPr/>
        </p:nvSpPr>
        <p:spPr bwMode="auto">
          <a:xfrm>
            <a:off x="4572000" y="5589240"/>
            <a:ext cx="1196640" cy="430887"/>
          </a:xfrm>
          <a:prstGeom prst="rect">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D7+D8</a:t>
            </a:r>
          </a:p>
        </p:txBody>
      </p:sp>
      <p:sp>
        <p:nvSpPr>
          <p:cNvPr id="43" name="Rectangle 42"/>
          <p:cNvSpPr/>
          <p:nvPr/>
        </p:nvSpPr>
        <p:spPr bwMode="auto">
          <a:xfrm>
            <a:off x="5984664" y="5589240"/>
            <a:ext cx="720080" cy="430887"/>
          </a:xfrm>
          <a:prstGeom prst="rect">
            <a:avLst/>
          </a:prstGeom>
          <a:solidFill>
            <a:schemeClr val="accent2"/>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SIG</a:t>
            </a:r>
          </a:p>
        </p:txBody>
      </p:sp>
      <p:sp>
        <p:nvSpPr>
          <p:cNvPr id="44" name="Rectangle 43"/>
          <p:cNvSpPr/>
          <p:nvPr/>
        </p:nvSpPr>
        <p:spPr bwMode="auto">
          <a:xfrm>
            <a:off x="3159336" y="6165304"/>
            <a:ext cx="1124632" cy="430887"/>
          </a:xfrm>
          <a:prstGeom prst="rect">
            <a:avLst/>
          </a:prstGeom>
          <a:solidFill>
            <a:srgbClr val="92D05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H(D5)</a:t>
            </a:r>
          </a:p>
        </p:txBody>
      </p:sp>
      <p:sp>
        <p:nvSpPr>
          <p:cNvPr id="45" name="Rectangle 44"/>
          <p:cNvSpPr/>
          <p:nvPr/>
        </p:nvSpPr>
        <p:spPr bwMode="auto">
          <a:xfrm>
            <a:off x="4644008" y="6164143"/>
            <a:ext cx="1124632" cy="430887"/>
          </a:xfrm>
          <a:prstGeom prst="rect">
            <a:avLst/>
          </a:prstGeom>
          <a:solidFill>
            <a:srgbClr val="92D05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H(D8)</a:t>
            </a:r>
          </a:p>
        </p:txBody>
      </p:sp>
      <p:sp>
        <p:nvSpPr>
          <p:cNvPr id="46" name="TextBox 45"/>
          <p:cNvSpPr txBox="1"/>
          <p:nvPr/>
        </p:nvSpPr>
        <p:spPr>
          <a:xfrm>
            <a:off x="4223573" y="6062518"/>
            <a:ext cx="492443" cy="461665"/>
          </a:xfrm>
          <a:prstGeom prst="rect">
            <a:avLst/>
          </a:prstGeom>
          <a:noFill/>
        </p:spPr>
        <p:txBody>
          <a:bodyPr wrap="none" rtlCol="0">
            <a:spAutoFit/>
          </a:bodyPr>
          <a:lstStyle/>
          <a:p>
            <a:r>
              <a:rPr lang="en-US" sz="2400" dirty="0" smtClean="0"/>
              <a:t>…</a:t>
            </a:r>
            <a:endParaRPr lang="en-US" sz="2400" dirty="0"/>
          </a:p>
        </p:txBody>
      </p:sp>
      <p:sp>
        <p:nvSpPr>
          <p:cNvPr id="47" name="Rectangle 46"/>
          <p:cNvSpPr/>
          <p:nvPr/>
        </p:nvSpPr>
        <p:spPr bwMode="auto">
          <a:xfrm>
            <a:off x="395536" y="5590401"/>
            <a:ext cx="504056" cy="430887"/>
          </a:xfrm>
          <a:prstGeom prst="rect">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D1</a:t>
            </a:r>
          </a:p>
        </p:txBody>
      </p:sp>
      <p:sp>
        <p:nvSpPr>
          <p:cNvPr id="48" name="Rectangle 47"/>
          <p:cNvSpPr/>
          <p:nvPr/>
        </p:nvSpPr>
        <p:spPr bwMode="auto">
          <a:xfrm>
            <a:off x="1088120" y="5590401"/>
            <a:ext cx="504056" cy="430887"/>
          </a:xfrm>
          <a:prstGeom prst="rect">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D2</a:t>
            </a:r>
          </a:p>
        </p:txBody>
      </p:sp>
      <p:sp>
        <p:nvSpPr>
          <p:cNvPr id="49" name="Rectangle 48"/>
          <p:cNvSpPr/>
          <p:nvPr/>
        </p:nvSpPr>
        <p:spPr bwMode="auto">
          <a:xfrm>
            <a:off x="1808200" y="5590401"/>
            <a:ext cx="504056" cy="430887"/>
          </a:xfrm>
          <a:prstGeom prst="rect">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D3</a:t>
            </a:r>
          </a:p>
        </p:txBody>
      </p:sp>
      <p:sp>
        <p:nvSpPr>
          <p:cNvPr id="50" name="Rectangle 49"/>
          <p:cNvSpPr/>
          <p:nvPr/>
        </p:nvSpPr>
        <p:spPr bwMode="auto">
          <a:xfrm>
            <a:off x="2500784" y="5590401"/>
            <a:ext cx="504056" cy="430887"/>
          </a:xfrm>
          <a:prstGeom prst="rect">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D4</a:t>
            </a:r>
          </a:p>
        </p:txBody>
      </p:sp>
      <p:sp>
        <p:nvSpPr>
          <p:cNvPr id="40" name="Rectangle 39"/>
          <p:cNvSpPr/>
          <p:nvPr/>
        </p:nvSpPr>
        <p:spPr bwMode="auto">
          <a:xfrm>
            <a:off x="1835696" y="2924944"/>
            <a:ext cx="1124632" cy="430887"/>
          </a:xfrm>
          <a:prstGeom prst="rect">
            <a:avLst/>
          </a:prstGeom>
          <a:solidFill>
            <a:srgbClr val="92D05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H(D2)</a:t>
            </a:r>
          </a:p>
        </p:txBody>
      </p:sp>
    </p:spTree>
    <p:extLst>
      <p:ext uri="{BB962C8B-B14F-4D97-AF65-F5344CB8AC3E}">
        <p14:creationId xmlns:p14="http://schemas.microsoft.com/office/powerpoint/2010/main" val="126361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par>
                                <p:cTn id="58" presetID="10" presetClass="exit" presetSubtype="0" fill="hold" nodeType="withEffect">
                                  <p:stCondLst>
                                    <p:cond delay="0"/>
                                  </p:stCondLst>
                                  <p:childTnLst>
                                    <p:animEffect transition="out" filter="fade">
                                      <p:cBhvr>
                                        <p:cTn id="59" dur="500"/>
                                        <p:tgtEl>
                                          <p:spTgt spid="39"/>
                                        </p:tgtEl>
                                      </p:cBhvr>
                                    </p:animEffect>
                                    <p:set>
                                      <p:cBhvr>
                                        <p:cTn id="60" dur="1" fill="hold">
                                          <p:stCondLst>
                                            <p:cond delay="499"/>
                                          </p:stCondLst>
                                        </p:cTn>
                                        <p:tgtEl>
                                          <p:spTgt spid="3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500"/>
                                        <p:tgtEl>
                                          <p:spTgt spid="3">
                                            <p:txEl>
                                              <p:pRg st="11" end="11"/>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fade">
                                      <p:cBhvr>
                                        <p:cTn id="74" dur="500"/>
                                        <p:tgtEl>
                                          <p:spTgt spid="4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500"/>
                                        <p:tgtEl>
                                          <p:spTgt spid="4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fade">
                                      <p:cBhvr>
                                        <p:cTn id="89" dur="500"/>
                                        <p:tgtEl>
                                          <p:spTgt spid="4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24" grpId="0" animBg="1"/>
      <p:bldP spid="25" grpId="0" animBg="1"/>
      <p:bldP spid="27" grpId="0" animBg="1"/>
      <p:bldP spid="28" grpId="0"/>
      <p:bldP spid="29" grpId="0" animBg="1"/>
      <p:bldP spid="31" grpId="0" animBg="1"/>
      <p:bldP spid="33" grpId="0" animBg="1"/>
      <p:bldP spid="34" grpId="0" animBg="1"/>
      <p:bldP spid="37" grpId="0" animBg="1"/>
      <p:bldP spid="38" grpId="0"/>
      <p:bldP spid="41" grpId="0" animBg="1"/>
      <p:bldP spid="42" grpId="0" animBg="1"/>
      <p:bldP spid="43" grpId="0" animBg="1"/>
      <p:bldP spid="44" grpId="0" animBg="1"/>
      <p:bldP spid="45" grpId="0" animBg="1"/>
      <p:bldP spid="46" grpId="0"/>
      <p:bldP spid="47" grpId="0" animBg="1"/>
      <p:bldP spid="48" grpId="0" animBg="1"/>
      <p:bldP spid="49" grpId="0" animBg="1"/>
      <p:bldP spid="50"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Discussion (1)</a:t>
            </a:r>
            <a:endParaRPr lang="en-US" dirty="0"/>
          </a:p>
        </p:txBody>
      </p:sp>
      <p:sp>
        <p:nvSpPr>
          <p:cNvPr id="3" name="Content Placeholder 2"/>
          <p:cNvSpPr>
            <a:spLocks noGrp="1"/>
          </p:cNvSpPr>
          <p:nvPr>
            <p:ph idx="1"/>
          </p:nvPr>
        </p:nvSpPr>
        <p:spPr/>
        <p:txBody>
          <a:bodyPr/>
          <a:lstStyle/>
          <a:p>
            <a:r>
              <a:rPr lang="en-US" dirty="0" smtClean="0"/>
              <a:t>Confidentiality of higher granularity data than one disclosed</a:t>
            </a:r>
          </a:p>
          <a:p>
            <a:pPr lvl="1"/>
            <a:r>
              <a:rPr lang="en-US" dirty="0" smtClean="0"/>
              <a:t>Provided by security property of secure hash function</a:t>
            </a:r>
          </a:p>
          <a:p>
            <a:pPr lvl="2"/>
            <a:r>
              <a:rPr lang="en-US" dirty="0" smtClean="0"/>
              <a:t>E.g., in the case of data down-sampled by 2 levels,    </a:t>
            </a:r>
          </a:p>
          <a:p>
            <a:pPr marL="338137" lvl="1" indent="0">
              <a:buNone/>
            </a:pPr>
            <a:r>
              <a:rPr lang="en-US" dirty="0"/>
              <a:t> </a:t>
            </a:r>
            <a:r>
              <a:rPr lang="en-US" dirty="0" smtClean="0"/>
              <a:t>  </a:t>
            </a:r>
          </a:p>
          <a:p>
            <a:pPr marL="338137" lvl="1" indent="0">
              <a:buNone/>
            </a:pPr>
            <a:endParaRPr lang="en-US" dirty="0"/>
          </a:p>
          <a:p>
            <a:pPr marL="338137" lvl="1" indent="0">
              <a:buNone/>
            </a:pPr>
            <a:r>
              <a:rPr lang="en-US" sz="1800" dirty="0" smtClean="0"/>
              <a:t>      do not reveal D1+D2, D3+D4, …, or D7+D8. </a:t>
            </a:r>
          </a:p>
          <a:p>
            <a:endParaRPr lang="en-US" dirty="0" smtClean="0"/>
          </a:p>
          <a:p>
            <a:r>
              <a:rPr lang="en-US" dirty="0" smtClean="0"/>
              <a:t>Integrity of down-sampled data</a:t>
            </a:r>
          </a:p>
          <a:p>
            <a:pPr lvl="1"/>
            <a:r>
              <a:rPr lang="en-US" dirty="0" smtClean="0"/>
              <a:t>Tampering / Forgery?</a:t>
            </a:r>
          </a:p>
          <a:p>
            <a:pPr lvl="2"/>
            <a:r>
              <a:rPr lang="en-US" dirty="0" smtClean="0"/>
              <a:t>When any disclosed value is tampered or</a:t>
            </a:r>
          </a:p>
          <a:p>
            <a:pPr marL="657225" lvl="2" indent="0">
              <a:buNone/>
            </a:pPr>
            <a:r>
              <a:rPr lang="en-US" dirty="0" smtClean="0"/>
              <a:t>   forged, it generates a different hash value.</a:t>
            </a:r>
          </a:p>
          <a:p>
            <a:pPr lvl="1"/>
            <a:r>
              <a:rPr lang="en-US" dirty="0" smtClean="0"/>
              <a:t>The resulting root hash value will be </a:t>
            </a:r>
          </a:p>
          <a:p>
            <a:pPr marL="338137" lvl="1" indent="0">
              <a:buNone/>
            </a:pPr>
            <a:r>
              <a:rPr lang="en-US" dirty="0"/>
              <a:t> </a:t>
            </a:r>
            <a:r>
              <a:rPr lang="en-US" dirty="0" smtClean="0"/>
              <a:t>   different from the one originally signed.</a:t>
            </a:r>
          </a:p>
          <a:p>
            <a:pPr marL="657225" lvl="2" indent="0">
              <a:buNone/>
            </a:pPr>
            <a:endParaRPr lang="en-US" dirty="0" smtClean="0"/>
          </a:p>
          <a:p>
            <a:pPr lvl="2"/>
            <a:endParaRPr lang="en-US" dirty="0" smtClean="0"/>
          </a:p>
          <a:p>
            <a:pPr lvl="1"/>
            <a:endParaRPr lang="en-US" dirty="0"/>
          </a:p>
          <a:p>
            <a:pPr lvl="1"/>
            <a:endParaRPr lang="en-US" dirty="0" smtClean="0"/>
          </a:p>
          <a:p>
            <a:endParaRPr lang="en-US" dirty="0" smtClean="0"/>
          </a:p>
          <a:p>
            <a:pPr marL="338137" lvl="1" indent="0">
              <a:buNone/>
            </a:pPr>
            <a:endParaRPr lang="en-US" dirty="0" smtClean="0"/>
          </a:p>
        </p:txBody>
      </p:sp>
      <p:sp>
        <p:nvSpPr>
          <p:cNvPr id="4" name="Slide Number Placeholder 3"/>
          <p:cNvSpPr>
            <a:spLocks noGrp="1"/>
          </p:cNvSpPr>
          <p:nvPr>
            <p:ph type="sldNum" sz="quarter" idx="10"/>
          </p:nvPr>
        </p:nvSpPr>
        <p:spPr/>
        <p:txBody>
          <a:bodyPr/>
          <a:lstStyle/>
          <a:p>
            <a:pPr>
              <a:defRPr/>
            </a:pPr>
            <a:fld id="{2623B37F-65C2-48BC-8D8A-6EA8347D6BAD}" type="slidenum">
              <a:rPr lang="de-DE" altLang="ja-JP" smtClean="0"/>
              <a:pPr>
                <a:defRPr/>
              </a:pPr>
              <a:t>10</a:t>
            </a:fld>
            <a:endParaRPr lang="de-DE" altLang="ja-JP" dirty="0"/>
          </a:p>
        </p:txBody>
      </p:sp>
      <p:sp>
        <p:nvSpPr>
          <p:cNvPr id="5" name="Footer Placeholder 4"/>
          <p:cNvSpPr>
            <a:spLocks noGrp="1"/>
          </p:cNvSpPr>
          <p:nvPr>
            <p:ph type="ftr" sz="quarter" idx="11"/>
          </p:nvPr>
        </p:nvSpPr>
        <p:spPr/>
        <p:txBody>
          <a:bodyPr/>
          <a:lstStyle/>
          <a:p>
            <a:pPr>
              <a:defRPr/>
            </a:pPr>
            <a:r>
              <a:rPr lang="en-US" altLang="ja-JP" smtClean="0"/>
              <a:t>Copyright 2015 Fujitsu Laboratories of America</a:t>
            </a:r>
            <a:endParaRPr lang="de-DE" altLang="ja-JP" dirty="0"/>
          </a:p>
        </p:txBody>
      </p:sp>
      <p:sp>
        <p:nvSpPr>
          <p:cNvPr id="17" name="Rectangle 16"/>
          <p:cNvSpPr/>
          <p:nvPr/>
        </p:nvSpPr>
        <p:spPr bwMode="auto">
          <a:xfrm>
            <a:off x="815969" y="2132856"/>
            <a:ext cx="2985227" cy="430887"/>
          </a:xfrm>
          <a:prstGeom prst="rect">
            <a:avLst/>
          </a:prstGeom>
          <a:solidFill>
            <a:srgbClr val="92D05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H(D1+D2,H(L,R))</a:t>
            </a:r>
          </a:p>
        </p:txBody>
      </p:sp>
      <p:sp>
        <p:nvSpPr>
          <p:cNvPr id="18" name="Rectangle 17"/>
          <p:cNvSpPr/>
          <p:nvPr/>
        </p:nvSpPr>
        <p:spPr bwMode="auto">
          <a:xfrm>
            <a:off x="5136450" y="2132856"/>
            <a:ext cx="2985227" cy="430887"/>
          </a:xfrm>
          <a:prstGeom prst="rect">
            <a:avLst/>
          </a:prstGeom>
          <a:solidFill>
            <a:srgbClr val="92D05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H(D7+D8,H(L,R))</a:t>
            </a:r>
          </a:p>
        </p:txBody>
      </p:sp>
      <p:sp>
        <p:nvSpPr>
          <p:cNvPr id="19" name="TextBox 18"/>
          <p:cNvSpPr txBox="1"/>
          <p:nvPr/>
        </p:nvSpPr>
        <p:spPr>
          <a:xfrm>
            <a:off x="4211959" y="1988840"/>
            <a:ext cx="492443" cy="461665"/>
          </a:xfrm>
          <a:prstGeom prst="rect">
            <a:avLst/>
          </a:prstGeom>
          <a:noFill/>
        </p:spPr>
        <p:txBody>
          <a:bodyPr wrap="none" rtlCol="0">
            <a:spAutoFit/>
          </a:bodyPr>
          <a:lstStyle/>
          <a:p>
            <a:r>
              <a:rPr lang="en-US" sz="2400" dirty="0" smtClean="0"/>
              <a:t>…</a:t>
            </a:r>
            <a:endParaRPr lang="en-US" sz="2400" dirty="0"/>
          </a:p>
        </p:txBody>
      </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667" y="3501008"/>
            <a:ext cx="3551837"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855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Discussion (2)</a:t>
            </a:r>
            <a:endParaRPr lang="en-US" dirty="0"/>
          </a:p>
        </p:txBody>
      </p:sp>
      <p:sp>
        <p:nvSpPr>
          <p:cNvPr id="3" name="Content Placeholder 2"/>
          <p:cNvSpPr>
            <a:spLocks noGrp="1"/>
          </p:cNvSpPr>
          <p:nvPr>
            <p:ph idx="1"/>
          </p:nvPr>
        </p:nvSpPr>
        <p:spPr>
          <a:xfrm>
            <a:off x="107504" y="836712"/>
            <a:ext cx="5633640" cy="5592763"/>
          </a:xfrm>
        </p:spPr>
        <p:txBody>
          <a:bodyPr/>
          <a:lstStyle/>
          <a:p>
            <a:r>
              <a:rPr lang="en-US" dirty="0" smtClean="0"/>
              <a:t>Integrity of Down-sampled data (contd.) </a:t>
            </a:r>
          </a:p>
          <a:p>
            <a:pPr lvl="1"/>
            <a:r>
              <a:rPr lang="en-US" dirty="0" smtClean="0"/>
              <a:t>Re-ordering?</a:t>
            </a:r>
          </a:p>
          <a:p>
            <a:endParaRPr lang="en-US" dirty="0"/>
          </a:p>
          <a:p>
            <a:endParaRPr lang="en-US" dirty="0" smtClean="0"/>
          </a:p>
          <a:p>
            <a:endParaRPr lang="en-US" dirty="0"/>
          </a:p>
          <a:p>
            <a:pPr lvl="2"/>
            <a:r>
              <a:rPr lang="en-US" dirty="0" smtClean="0"/>
              <a:t>Calculation of [2-1] results in H(D3+D4+D1+D2, </a:t>
            </a:r>
            <a:r>
              <a:rPr lang="en-US" b="1" dirty="0" smtClean="0">
                <a:solidFill>
                  <a:srgbClr val="FF0000"/>
                </a:solidFill>
              </a:rPr>
              <a:t>H([1-2],[1-1])</a:t>
            </a:r>
            <a:r>
              <a:rPr lang="en-US" dirty="0" smtClean="0"/>
              <a:t>),</a:t>
            </a:r>
          </a:p>
          <a:p>
            <a:pPr lvl="2"/>
            <a:r>
              <a:rPr lang="en-US" dirty="0" smtClean="0"/>
              <a:t>The resulting root hash value will be different from one originally signed.  </a:t>
            </a:r>
            <a:endParaRPr lang="en-US" dirty="0"/>
          </a:p>
        </p:txBody>
      </p:sp>
      <p:sp>
        <p:nvSpPr>
          <p:cNvPr id="4" name="Slide Number Placeholder 3"/>
          <p:cNvSpPr>
            <a:spLocks noGrp="1"/>
          </p:cNvSpPr>
          <p:nvPr>
            <p:ph type="sldNum" sz="quarter" idx="10"/>
          </p:nvPr>
        </p:nvSpPr>
        <p:spPr/>
        <p:txBody>
          <a:bodyPr/>
          <a:lstStyle/>
          <a:p>
            <a:pPr>
              <a:defRPr/>
            </a:pPr>
            <a:fld id="{2623B37F-65C2-48BC-8D8A-6EA8347D6BAD}" type="slidenum">
              <a:rPr lang="de-DE" altLang="ja-JP" smtClean="0"/>
              <a:pPr>
                <a:defRPr/>
              </a:pPr>
              <a:t>11</a:t>
            </a:fld>
            <a:endParaRPr lang="de-DE" altLang="ja-JP" dirty="0"/>
          </a:p>
        </p:txBody>
      </p:sp>
      <p:sp>
        <p:nvSpPr>
          <p:cNvPr id="5" name="Footer Placeholder 4"/>
          <p:cNvSpPr>
            <a:spLocks noGrp="1"/>
          </p:cNvSpPr>
          <p:nvPr>
            <p:ph type="ftr" sz="quarter" idx="11"/>
          </p:nvPr>
        </p:nvSpPr>
        <p:spPr/>
        <p:txBody>
          <a:bodyPr/>
          <a:lstStyle/>
          <a:p>
            <a:pPr>
              <a:defRPr/>
            </a:pPr>
            <a:r>
              <a:rPr lang="en-US" altLang="ja-JP" smtClean="0"/>
              <a:t>Copyright 2015 Fujitsu Laboratories of America</a:t>
            </a:r>
            <a:endParaRPr lang="de-DE" altLang="ja-JP" dirty="0"/>
          </a:p>
        </p:txBody>
      </p:sp>
      <p:sp>
        <p:nvSpPr>
          <p:cNvPr id="7" name="Rectangle 6"/>
          <p:cNvSpPr/>
          <p:nvPr/>
        </p:nvSpPr>
        <p:spPr bwMode="auto">
          <a:xfrm>
            <a:off x="971600" y="1772816"/>
            <a:ext cx="1196640" cy="430887"/>
          </a:xfrm>
          <a:prstGeom prst="rect">
            <a:avLst/>
          </a:prstGeom>
          <a:solidFill>
            <a:schemeClr val="accent1"/>
          </a:solidFill>
          <a:ln w="38100">
            <a:solidFill>
              <a:srgbClr val="FF0000"/>
            </a:solid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D3+D4</a:t>
            </a:r>
          </a:p>
        </p:txBody>
      </p:sp>
      <p:sp>
        <p:nvSpPr>
          <p:cNvPr id="8" name="Rectangle 7"/>
          <p:cNvSpPr/>
          <p:nvPr/>
        </p:nvSpPr>
        <p:spPr bwMode="auto">
          <a:xfrm>
            <a:off x="2384264" y="1772816"/>
            <a:ext cx="1196640" cy="430887"/>
          </a:xfrm>
          <a:prstGeom prst="rect">
            <a:avLst/>
          </a:prstGeom>
          <a:solidFill>
            <a:schemeClr val="accent1"/>
          </a:solidFill>
          <a:ln w="38100">
            <a:solidFill>
              <a:srgbClr val="FF0000"/>
            </a:solid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D1+D2</a:t>
            </a:r>
          </a:p>
        </p:txBody>
      </p:sp>
      <p:sp>
        <p:nvSpPr>
          <p:cNvPr id="9" name="Rectangle 8"/>
          <p:cNvSpPr/>
          <p:nvPr/>
        </p:nvSpPr>
        <p:spPr bwMode="auto">
          <a:xfrm>
            <a:off x="3779912" y="1772816"/>
            <a:ext cx="1196640" cy="430887"/>
          </a:xfrm>
          <a:prstGeom prst="rect">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D5+D6</a:t>
            </a:r>
          </a:p>
        </p:txBody>
      </p:sp>
      <p:sp>
        <p:nvSpPr>
          <p:cNvPr id="10" name="Rectangle 9"/>
          <p:cNvSpPr/>
          <p:nvPr/>
        </p:nvSpPr>
        <p:spPr bwMode="auto">
          <a:xfrm>
            <a:off x="5220072" y="1772816"/>
            <a:ext cx="1196640" cy="430887"/>
          </a:xfrm>
          <a:prstGeom prst="rect">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D7+D8</a:t>
            </a:r>
          </a:p>
        </p:txBody>
      </p:sp>
      <p:sp>
        <p:nvSpPr>
          <p:cNvPr id="11" name="Rectangle 10"/>
          <p:cNvSpPr/>
          <p:nvPr/>
        </p:nvSpPr>
        <p:spPr bwMode="auto">
          <a:xfrm>
            <a:off x="6632736" y="1772816"/>
            <a:ext cx="720080" cy="430887"/>
          </a:xfrm>
          <a:prstGeom prst="rect">
            <a:avLst/>
          </a:prstGeom>
          <a:solidFill>
            <a:schemeClr val="accent2"/>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SIG</a:t>
            </a:r>
          </a:p>
        </p:txBody>
      </p:sp>
      <p:sp>
        <p:nvSpPr>
          <p:cNvPr id="12" name="Rectangle 11"/>
          <p:cNvSpPr/>
          <p:nvPr/>
        </p:nvSpPr>
        <p:spPr bwMode="auto">
          <a:xfrm>
            <a:off x="971600" y="2348880"/>
            <a:ext cx="1124632" cy="430887"/>
          </a:xfrm>
          <a:prstGeom prst="rect">
            <a:avLst/>
          </a:prstGeom>
          <a:solidFill>
            <a:srgbClr val="92D05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H(D3)</a:t>
            </a:r>
          </a:p>
        </p:txBody>
      </p:sp>
      <p:sp>
        <p:nvSpPr>
          <p:cNvPr id="13" name="Rectangle 12"/>
          <p:cNvSpPr/>
          <p:nvPr/>
        </p:nvSpPr>
        <p:spPr bwMode="auto">
          <a:xfrm>
            <a:off x="6261083" y="2347719"/>
            <a:ext cx="1124632" cy="430887"/>
          </a:xfrm>
          <a:prstGeom prst="rect">
            <a:avLst/>
          </a:prstGeom>
          <a:solidFill>
            <a:srgbClr val="92D05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H(D8)</a:t>
            </a:r>
          </a:p>
        </p:txBody>
      </p:sp>
      <p:sp>
        <p:nvSpPr>
          <p:cNvPr id="14" name="TextBox 13"/>
          <p:cNvSpPr txBox="1"/>
          <p:nvPr/>
        </p:nvSpPr>
        <p:spPr>
          <a:xfrm>
            <a:off x="5768640" y="2352431"/>
            <a:ext cx="492443" cy="461665"/>
          </a:xfrm>
          <a:prstGeom prst="rect">
            <a:avLst/>
          </a:prstGeom>
          <a:noFill/>
        </p:spPr>
        <p:txBody>
          <a:bodyPr wrap="none" rtlCol="0">
            <a:spAutoFit/>
          </a:bodyPr>
          <a:lstStyle/>
          <a:p>
            <a:r>
              <a:rPr lang="en-US" sz="2400" dirty="0" smtClean="0"/>
              <a:t>…</a:t>
            </a:r>
            <a:endParaRPr lang="en-US" sz="2400" dirty="0"/>
          </a:p>
        </p:txBody>
      </p:sp>
      <p:sp>
        <p:nvSpPr>
          <p:cNvPr id="15" name="Rectangle 14"/>
          <p:cNvSpPr/>
          <p:nvPr/>
        </p:nvSpPr>
        <p:spPr bwMode="auto">
          <a:xfrm>
            <a:off x="2168240" y="2347719"/>
            <a:ext cx="1124632" cy="430887"/>
          </a:xfrm>
          <a:prstGeom prst="rect">
            <a:avLst/>
          </a:prstGeom>
          <a:solidFill>
            <a:srgbClr val="92D05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H(D4)</a:t>
            </a:r>
          </a:p>
        </p:txBody>
      </p:sp>
      <p:sp>
        <p:nvSpPr>
          <p:cNvPr id="16" name="Rectangle 15"/>
          <p:cNvSpPr/>
          <p:nvPr/>
        </p:nvSpPr>
        <p:spPr bwMode="auto">
          <a:xfrm>
            <a:off x="3392376" y="2348880"/>
            <a:ext cx="1124632" cy="430887"/>
          </a:xfrm>
          <a:prstGeom prst="rect">
            <a:avLst/>
          </a:prstGeom>
          <a:solidFill>
            <a:srgbClr val="92D05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H(D1)</a:t>
            </a:r>
          </a:p>
        </p:txBody>
      </p:sp>
      <p:sp>
        <p:nvSpPr>
          <p:cNvPr id="17" name="Rectangle 16"/>
          <p:cNvSpPr/>
          <p:nvPr/>
        </p:nvSpPr>
        <p:spPr bwMode="auto">
          <a:xfrm>
            <a:off x="4616512" y="2347719"/>
            <a:ext cx="1124632" cy="430887"/>
          </a:xfrm>
          <a:prstGeom prst="rect">
            <a:avLst/>
          </a:prstGeom>
          <a:solidFill>
            <a:srgbClr val="92D050"/>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sz="2800" b="0" i="0" u="none" strike="noStrike" cap="none" normalizeH="0" baseline="0" dirty="0" smtClean="0">
                <a:ln>
                  <a:noFill/>
                </a:ln>
                <a:solidFill>
                  <a:srgbClr val="000000"/>
                </a:solidFill>
                <a:effectLst/>
                <a:latin typeface="Fujitsu Sans" pitchFamily="34" charset="0"/>
                <a:ea typeface="ＭＳ Ｐゴシック" pitchFamily="50" charset="-128"/>
              </a:rPr>
              <a:t>H(D2)</a:t>
            </a: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667" y="3501008"/>
            <a:ext cx="3551837"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1000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&amp; Overhead</a:t>
            </a:r>
            <a:endParaRPr lang="en-US" dirty="0"/>
          </a:p>
        </p:txBody>
      </p:sp>
      <p:sp>
        <p:nvSpPr>
          <p:cNvPr id="3" name="Content Placeholder 2"/>
          <p:cNvSpPr>
            <a:spLocks noGrp="1"/>
          </p:cNvSpPr>
          <p:nvPr>
            <p:ph idx="1"/>
          </p:nvPr>
        </p:nvSpPr>
        <p:spPr>
          <a:xfrm>
            <a:off x="168275" y="653926"/>
            <a:ext cx="8724205" cy="1766962"/>
          </a:xfrm>
        </p:spPr>
        <p:txBody>
          <a:bodyPr/>
          <a:lstStyle/>
          <a:p>
            <a:r>
              <a:rPr lang="en-US" dirty="0" smtClean="0"/>
              <a:t>Computation Time to calculate root hash value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Communication Overhead</a:t>
            </a:r>
            <a:endParaRPr lang="en-US" dirty="0"/>
          </a:p>
          <a:p>
            <a:pPr lvl="1"/>
            <a:r>
              <a:rPr lang="en-US" dirty="0"/>
              <a:t>If the number of measurements included is </a:t>
            </a:r>
            <a:r>
              <a:rPr lang="en-US" dirty="0" smtClean="0"/>
              <a:t>128, and down-sampled </a:t>
            </a:r>
            <a:r>
              <a:rPr lang="en-US" dirty="0"/>
              <a:t>by one level, we need to include </a:t>
            </a:r>
            <a:r>
              <a:rPr lang="en-US" dirty="0" smtClean="0"/>
              <a:t>128 </a:t>
            </a:r>
            <a:r>
              <a:rPr lang="en-US" dirty="0"/>
              <a:t>hash values,</a:t>
            </a:r>
          </a:p>
          <a:p>
            <a:pPr lvl="1"/>
            <a:r>
              <a:rPr lang="en-US" dirty="0" smtClean="0"/>
              <a:t>When SHA256 is used, overhead is about 4 </a:t>
            </a:r>
            <a:r>
              <a:rPr lang="en-US" dirty="0" err="1"/>
              <a:t>KBytes</a:t>
            </a:r>
            <a:r>
              <a:rPr lang="en-US" dirty="0"/>
              <a:t>.</a:t>
            </a:r>
          </a:p>
        </p:txBody>
      </p:sp>
      <p:sp>
        <p:nvSpPr>
          <p:cNvPr id="4" name="Slide Number Placeholder 3"/>
          <p:cNvSpPr>
            <a:spLocks noGrp="1"/>
          </p:cNvSpPr>
          <p:nvPr>
            <p:ph type="sldNum" sz="quarter" idx="10"/>
          </p:nvPr>
        </p:nvSpPr>
        <p:spPr/>
        <p:txBody>
          <a:bodyPr/>
          <a:lstStyle/>
          <a:p>
            <a:pPr>
              <a:defRPr/>
            </a:pPr>
            <a:fld id="{2623B37F-65C2-48BC-8D8A-6EA8347D6BAD}" type="slidenum">
              <a:rPr lang="de-DE" altLang="ja-JP" smtClean="0"/>
              <a:pPr>
                <a:defRPr/>
              </a:pPr>
              <a:t>12</a:t>
            </a:fld>
            <a:endParaRPr lang="de-DE" altLang="ja-JP" dirty="0"/>
          </a:p>
        </p:txBody>
      </p:sp>
      <p:sp>
        <p:nvSpPr>
          <p:cNvPr id="5" name="Footer Placeholder 4"/>
          <p:cNvSpPr>
            <a:spLocks noGrp="1"/>
          </p:cNvSpPr>
          <p:nvPr>
            <p:ph type="ftr" sz="quarter" idx="11"/>
          </p:nvPr>
        </p:nvSpPr>
        <p:spPr/>
        <p:txBody>
          <a:bodyPr/>
          <a:lstStyle/>
          <a:p>
            <a:pPr>
              <a:defRPr/>
            </a:pPr>
            <a:r>
              <a:rPr lang="en-US" altLang="ja-JP" smtClean="0"/>
              <a:t>Copyright 2015 Fujitsu Laboratories of America</a:t>
            </a:r>
            <a:endParaRPr lang="de-DE" altLang="ja-JP"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80729"/>
            <a:ext cx="4896544" cy="340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bwMode="auto">
          <a:xfrm>
            <a:off x="251520" y="4365104"/>
            <a:ext cx="2251050" cy="612934"/>
          </a:xfrm>
          <a:prstGeom prst="wedgeRoundRectCallout">
            <a:avLst>
              <a:gd name="adj1" fmla="val 29309"/>
              <a:gd name="adj2" fmla="val -72698"/>
              <a:gd name="adj3" fmla="val 16667"/>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800" dirty="0" smtClean="0">
                <a:ea typeface="ＭＳ Ｐゴシック" pitchFamily="50" charset="-128"/>
              </a:rPr>
              <a:t>15-minute interval reading per day</a:t>
            </a:r>
            <a:endParaRPr kumimoji="1" lang="en-US" sz="1800" b="0" i="0" u="none" strike="noStrike" cap="none" normalizeH="0" baseline="0" dirty="0" smtClean="0">
              <a:ln>
                <a:noFill/>
              </a:ln>
              <a:solidFill>
                <a:srgbClr val="000000"/>
              </a:solidFill>
              <a:effectLst/>
              <a:ea typeface="ＭＳ Ｐゴシック" pitchFamily="50" charset="-128"/>
            </a:endParaRPr>
          </a:p>
        </p:txBody>
      </p:sp>
      <p:sp>
        <p:nvSpPr>
          <p:cNvPr id="8" name="Rounded Rectangular Callout 7"/>
          <p:cNvSpPr/>
          <p:nvPr/>
        </p:nvSpPr>
        <p:spPr bwMode="auto">
          <a:xfrm>
            <a:off x="6732240" y="4309799"/>
            <a:ext cx="2251050" cy="612934"/>
          </a:xfrm>
          <a:prstGeom prst="wedgeRoundRectCallout">
            <a:avLst>
              <a:gd name="adj1" fmla="val -65135"/>
              <a:gd name="adj2" fmla="val -82022"/>
              <a:gd name="adj3" fmla="val 16667"/>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800" dirty="0" smtClean="0">
                <a:ea typeface="ＭＳ Ｐゴシック" pitchFamily="50" charset="-128"/>
              </a:rPr>
              <a:t>1-second interval reading per day</a:t>
            </a:r>
            <a:endParaRPr kumimoji="1" lang="en-US" sz="1800" b="0" i="0" u="none" strike="noStrike" cap="none" normalizeH="0" baseline="0" dirty="0" smtClean="0">
              <a:ln>
                <a:noFill/>
              </a:ln>
              <a:solidFill>
                <a:srgbClr val="000000"/>
              </a:solidFill>
              <a:effectLst/>
              <a:ea typeface="ＭＳ Ｐゴシック" pitchFamily="50" charset="-128"/>
            </a:endParaRPr>
          </a:p>
        </p:txBody>
      </p:sp>
      <p:sp>
        <p:nvSpPr>
          <p:cNvPr id="9" name="Rounded Rectangular Callout 8"/>
          <p:cNvSpPr/>
          <p:nvPr/>
        </p:nvSpPr>
        <p:spPr bwMode="auto">
          <a:xfrm>
            <a:off x="3113038" y="4581128"/>
            <a:ext cx="2251050" cy="612934"/>
          </a:xfrm>
          <a:prstGeom prst="wedgeRoundRectCallout">
            <a:avLst>
              <a:gd name="adj1" fmla="val -25936"/>
              <a:gd name="adj2" fmla="val -111486"/>
              <a:gd name="adj3" fmla="val 16667"/>
            </a:avLst>
          </a:prstGeom>
          <a:solidFill>
            <a:schemeClr val="accent1"/>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800" dirty="0" smtClean="0">
                <a:ea typeface="ＭＳ Ｐゴシック" pitchFamily="50" charset="-128"/>
              </a:rPr>
              <a:t>1-minute interval reading per day</a:t>
            </a:r>
            <a:endParaRPr kumimoji="1" lang="en-US" sz="1800" b="0" i="0" u="none" strike="noStrike" cap="none" normalizeH="0" baseline="0" dirty="0" smtClean="0">
              <a:ln>
                <a:noFill/>
              </a:ln>
              <a:solidFill>
                <a:srgbClr val="000000"/>
              </a:solidFill>
              <a:effectLst/>
              <a:ea typeface="ＭＳ Ｐゴシック" pitchFamily="50" charset="-128"/>
            </a:endParaRPr>
          </a:p>
        </p:txBody>
      </p:sp>
    </p:spTree>
    <p:extLst>
      <p:ext uri="{BB962C8B-B14F-4D97-AF65-F5344CB8AC3E}">
        <p14:creationId xmlns:p14="http://schemas.microsoft.com/office/powerpoint/2010/main" val="340090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fade">
                                      <p:cBhvr>
                                        <p:cTn id="18" dur="500"/>
                                        <p:tgtEl>
                                          <p:spTgt spid="3">
                                            <p:txEl>
                                              <p:pRg st="10" end="1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Effect transition="in" filter="fade">
                                      <p:cBhvr>
                                        <p:cTn id="21" dur="500"/>
                                        <p:tgtEl>
                                          <p:spTgt spid="3">
                                            <p:txEl>
                                              <p:pRg st="11" end="1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2" end="12"/>
                                            </p:txEl>
                                          </p:spTgt>
                                        </p:tgtEl>
                                        <p:attrNameLst>
                                          <p:attrName>style.visibility</p:attrName>
                                        </p:attrNameLst>
                                      </p:cBhvr>
                                      <p:to>
                                        <p:strVal val="visible"/>
                                      </p:to>
                                    </p:set>
                                    <p:animEffect transition="in" filter="fade">
                                      <p:cBhvr>
                                        <p:cTn id="2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to Green Button</a:t>
            </a:r>
            <a:endParaRPr lang="en-US" dirty="0"/>
          </a:p>
        </p:txBody>
      </p:sp>
      <p:sp>
        <p:nvSpPr>
          <p:cNvPr id="4" name="Slide Number Placeholder 3"/>
          <p:cNvSpPr>
            <a:spLocks noGrp="1"/>
          </p:cNvSpPr>
          <p:nvPr>
            <p:ph type="sldNum" sz="quarter" idx="10"/>
          </p:nvPr>
        </p:nvSpPr>
        <p:spPr/>
        <p:txBody>
          <a:bodyPr/>
          <a:lstStyle/>
          <a:p>
            <a:pPr>
              <a:defRPr/>
            </a:pPr>
            <a:fld id="{2623B37F-65C2-48BC-8D8A-6EA8347D6BAD}" type="slidenum">
              <a:rPr lang="de-DE" altLang="ja-JP" smtClean="0"/>
              <a:pPr>
                <a:defRPr/>
              </a:pPr>
              <a:t>13</a:t>
            </a:fld>
            <a:endParaRPr lang="de-DE" altLang="ja-JP" dirty="0"/>
          </a:p>
        </p:txBody>
      </p:sp>
      <p:sp>
        <p:nvSpPr>
          <p:cNvPr id="5" name="Footer Placeholder 4"/>
          <p:cNvSpPr>
            <a:spLocks noGrp="1"/>
          </p:cNvSpPr>
          <p:nvPr>
            <p:ph type="ftr" sz="quarter" idx="11"/>
          </p:nvPr>
        </p:nvSpPr>
        <p:spPr/>
        <p:txBody>
          <a:bodyPr/>
          <a:lstStyle/>
          <a:p>
            <a:pPr>
              <a:defRPr/>
            </a:pPr>
            <a:r>
              <a:rPr lang="en-US" altLang="ja-JP" smtClean="0"/>
              <a:t>Copyright 2015 Fujitsu Laboratories of America</a:t>
            </a:r>
            <a:endParaRPr lang="de-DE" altLang="ja-JP" dirty="0"/>
          </a:p>
        </p:txBody>
      </p:sp>
      <p:sp>
        <p:nvSpPr>
          <p:cNvPr id="6" name="Rounded Rectangle 5"/>
          <p:cNvSpPr/>
          <p:nvPr/>
        </p:nvSpPr>
        <p:spPr bwMode="auto">
          <a:xfrm>
            <a:off x="273992" y="1544527"/>
            <a:ext cx="1142999" cy="425447"/>
          </a:xfrm>
          <a:prstGeom prst="roundRect">
            <a:avLst/>
          </a:prstGeom>
          <a:solidFill>
            <a:srgbClr val="A3D963"/>
          </a:solidFill>
          <a:ln w="9525" cap="flat" cmpd="sng" algn="ctr">
            <a:solidFill>
              <a:srgbClr val="505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400" dirty="0" err="1" smtClean="0">
                <a:latin typeface="+mj-lt"/>
                <a:ea typeface="ＭＳ Ｐゴシック" charset="-128"/>
              </a:rPr>
              <a:t>UsagePoint</a:t>
            </a:r>
            <a:endParaRPr kumimoji="1" lang="en-US" sz="1400" b="0" i="0" u="none" strike="noStrike" cap="none" normalizeH="0" baseline="0" dirty="0" smtClean="0">
              <a:ln>
                <a:noFill/>
              </a:ln>
              <a:effectLst/>
              <a:latin typeface="+mj-lt"/>
              <a:ea typeface="ＭＳ Ｐゴシック" charset="-128"/>
            </a:endParaRPr>
          </a:p>
        </p:txBody>
      </p:sp>
      <p:sp>
        <p:nvSpPr>
          <p:cNvPr id="7" name="Rounded Rectangle 6"/>
          <p:cNvSpPr/>
          <p:nvPr/>
        </p:nvSpPr>
        <p:spPr bwMode="auto">
          <a:xfrm>
            <a:off x="2636192" y="2874018"/>
            <a:ext cx="1370013" cy="504828"/>
          </a:xfrm>
          <a:prstGeom prst="roundRect">
            <a:avLst/>
          </a:prstGeom>
          <a:solidFill>
            <a:srgbClr val="A3D963"/>
          </a:solidFill>
          <a:ln w="9525" cap="flat" cmpd="sng" algn="ctr">
            <a:solidFill>
              <a:srgbClr val="505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400" dirty="0" err="1" smtClean="0">
                <a:latin typeface="+mj-lt"/>
                <a:ea typeface="ＭＳ Ｐゴシック" charset="-128"/>
              </a:rPr>
              <a:t>MeterReading</a:t>
            </a:r>
            <a:endParaRPr kumimoji="1" lang="en-US" sz="1400" b="0" i="0" u="none" strike="noStrike" cap="none" normalizeH="0" baseline="0" dirty="0" smtClean="0">
              <a:ln>
                <a:noFill/>
              </a:ln>
              <a:effectLst/>
              <a:latin typeface="+mj-lt"/>
              <a:ea typeface="ＭＳ Ｐゴシック" charset="-128"/>
            </a:endParaRPr>
          </a:p>
        </p:txBody>
      </p:sp>
      <p:sp>
        <p:nvSpPr>
          <p:cNvPr id="8" name="Rounded Rectangle 7"/>
          <p:cNvSpPr/>
          <p:nvPr/>
        </p:nvSpPr>
        <p:spPr bwMode="auto">
          <a:xfrm>
            <a:off x="2647078" y="4034950"/>
            <a:ext cx="1359127" cy="504828"/>
          </a:xfrm>
          <a:prstGeom prst="roundRect">
            <a:avLst/>
          </a:prstGeom>
          <a:solidFill>
            <a:srgbClr val="A3D963"/>
          </a:solidFill>
          <a:ln w="9525" cap="flat" cmpd="sng" algn="ctr">
            <a:solidFill>
              <a:srgbClr val="505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400" dirty="0" err="1" smtClean="0">
                <a:latin typeface="+mj-lt"/>
                <a:ea typeface="ＭＳ Ｐゴシック" charset="-128"/>
              </a:rPr>
              <a:t>ReadingType</a:t>
            </a:r>
            <a:endParaRPr kumimoji="1" lang="en-US" sz="1400" b="0" i="0" u="none" strike="noStrike" cap="none" normalizeH="0" baseline="0" dirty="0" smtClean="0">
              <a:ln>
                <a:noFill/>
              </a:ln>
              <a:effectLst/>
              <a:latin typeface="+mj-lt"/>
              <a:ea typeface="ＭＳ Ｐゴシック" charset="-128"/>
            </a:endParaRPr>
          </a:p>
        </p:txBody>
      </p:sp>
      <p:sp>
        <p:nvSpPr>
          <p:cNvPr id="9" name="Rounded Rectangle 8"/>
          <p:cNvSpPr/>
          <p:nvPr/>
        </p:nvSpPr>
        <p:spPr bwMode="auto">
          <a:xfrm>
            <a:off x="4824600" y="2874018"/>
            <a:ext cx="1284513" cy="504828"/>
          </a:xfrm>
          <a:prstGeom prst="roundRect">
            <a:avLst/>
          </a:prstGeom>
          <a:solidFill>
            <a:srgbClr val="A3D963"/>
          </a:solidFill>
          <a:ln w="9525" cap="flat" cmpd="sng" algn="ctr">
            <a:solidFill>
              <a:srgbClr val="505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400" dirty="0" err="1" smtClean="0">
                <a:latin typeface="+mj-lt"/>
                <a:ea typeface="ＭＳ Ｐゴシック" charset="-128"/>
              </a:rPr>
              <a:t>IntervalBlock</a:t>
            </a:r>
            <a:endParaRPr kumimoji="1" lang="en-US" sz="1400" b="0" i="0" u="none" strike="noStrike" cap="none" normalizeH="0" baseline="0" dirty="0" smtClean="0">
              <a:ln>
                <a:noFill/>
              </a:ln>
              <a:effectLst/>
              <a:latin typeface="+mj-lt"/>
              <a:ea typeface="ＭＳ Ｐゴシック" charset="-128"/>
            </a:endParaRPr>
          </a:p>
        </p:txBody>
      </p:sp>
      <p:sp>
        <p:nvSpPr>
          <p:cNvPr id="10" name="Rounded Rectangle 9"/>
          <p:cNvSpPr/>
          <p:nvPr/>
        </p:nvSpPr>
        <p:spPr bwMode="auto">
          <a:xfrm>
            <a:off x="2259842" y="1042194"/>
            <a:ext cx="1657802" cy="504828"/>
          </a:xfrm>
          <a:prstGeom prst="roundRect">
            <a:avLst/>
          </a:prstGeom>
          <a:solidFill>
            <a:srgbClr val="A3D963"/>
          </a:solidFill>
          <a:ln w="9525" cap="flat" cmpd="sng" algn="ctr">
            <a:solidFill>
              <a:srgbClr val="505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400" dirty="0" err="1" smtClean="0">
                <a:latin typeface="+mj-lt"/>
                <a:ea typeface="ＭＳ Ｐゴシック" charset="-128"/>
              </a:rPr>
              <a:t>LocalTime</a:t>
            </a:r>
            <a:r>
              <a:rPr kumimoji="1" lang="en-US" sz="1400" dirty="0" smtClean="0">
                <a:latin typeface="+mj-lt"/>
                <a:ea typeface="ＭＳ Ｐゴシック" charset="-128"/>
              </a:rPr>
              <a:t/>
            </a:r>
            <a:br>
              <a:rPr kumimoji="1" lang="en-US" sz="1400" dirty="0" smtClean="0">
                <a:latin typeface="+mj-lt"/>
                <a:ea typeface="ＭＳ Ｐゴシック" charset="-128"/>
              </a:rPr>
            </a:br>
            <a:r>
              <a:rPr kumimoji="1" lang="en-US" sz="1400" dirty="0" smtClean="0">
                <a:latin typeface="+mj-lt"/>
                <a:ea typeface="ＭＳ Ｐゴシック" charset="-128"/>
              </a:rPr>
              <a:t>Parameters</a:t>
            </a:r>
            <a:endParaRPr kumimoji="1" lang="en-US" sz="1400" b="0" i="0" u="none" strike="noStrike" cap="none" normalizeH="0" baseline="0" dirty="0" smtClean="0">
              <a:ln>
                <a:noFill/>
              </a:ln>
              <a:effectLst/>
              <a:latin typeface="+mj-lt"/>
              <a:ea typeface="ＭＳ Ｐゴシック" charset="-128"/>
            </a:endParaRPr>
          </a:p>
        </p:txBody>
      </p:sp>
      <p:sp>
        <p:nvSpPr>
          <p:cNvPr id="11" name="Rounded Rectangle 10"/>
          <p:cNvSpPr/>
          <p:nvPr/>
        </p:nvSpPr>
        <p:spPr bwMode="auto">
          <a:xfrm>
            <a:off x="2273790" y="1844841"/>
            <a:ext cx="1657802" cy="504828"/>
          </a:xfrm>
          <a:prstGeom prst="roundRect">
            <a:avLst/>
          </a:prstGeom>
          <a:solidFill>
            <a:srgbClr val="FFFFFF"/>
          </a:solidFill>
          <a:ln w="19050" cap="flat" cmpd="sng" algn="ctr">
            <a:solidFill>
              <a:srgbClr val="005C2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400" dirty="0" err="1" smtClean="0">
                <a:latin typeface="+mj-lt"/>
                <a:ea typeface="ＭＳ Ｐゴシック" charset="-128"/>
              </a:rPr>
              <a:t>ServiceCategory</a:t>
            </a:r>
            <a:endParaRPr kumimoji="1" lang="en-US" sz="1400" b="0" i="0" u="none" strike="noStrike" cap="none" normalizeH="0" baseline="0" dirty="0" smtClean="0">
              <a:ln>
                <a:noFill/>
              </a:ln>
              <a:effectLst/>
              <a:latin typeface="+mj-lt"/>
              <a:ea typeface="ＭＳ Ｐゴシック" charset="-128"/>
            </a:endParaRPr>
          </a:p>
        </p:txBody>
      </p:sp>
      <p:cxnSp>
        <p:nvCxnSpPr>
          <p:cNvPr id="12" name="Elbow Connector 11"/>
          <p:cNvCxnSpPr>
            <a:stCxn id="6" idx="2"/>
            <a:endCxn id="7" idx="1"/>
          </p:cNvCxnSpPr>
          <p:nvPr/>
        </p:nvCxnSpPr>
        <p:spPr bwMode="auto">
          <a:xfrm rot="16200000" flipH="1">
            <a:off x="1162613" y="1652853"/>
            <a:ext cx="1156458" cy="1790700"/>
          </a:xfrm>
          <a:prstGeom prst="bentConnector2">
            <a:avLst/>
          </a:prstGeom>
          <a:gradFill rotWithShape="0">
            <a:gsLst>
              <a:gs pos="0">
                <a:srgbClr val="FFFFFF"/>
              </a:gs>
              <a:gs pos="100000">
                <a:srgbClr val="C8C8C8"/>
              </a:gs>
            </a:gsLst>
            <a:lin ang="5400000" scaled="1"/>
          </a:gradFill>
          <a:ln w="19050" cap="flat" cmpd="sng" algn="ctr">
            <a:solidFill>
              <a:srgbClr val="005C2A"/>
            </a:solidFill>
            <a:prstDash val="solid"/>
            <a:round/>
            <a:headEnd type="none" w="med" len="med"/>
            <a:tailEnd type="triangle" w="lg" len="med"/>
          </a:ln>
          <a:effectLst/>
        </p:spPr>
      </p:cxnSp>
      <p:sp>
        <p:nvSpPr>
          <p:cNvPr id="13" name="Rounded Rectangle 12"/>
          <p:cNvSpPr/>
          <p:nvPr/>
        </p:nvSpPr>
        <p:spPr bwMode="auto">
          <a:xfrm>
            <a:off x="4693395" y="4055495"/>
            <a:ext cx="1556656" cy="504828"/>
          </a:xfrm>
          <a:prstGeom prst="roundRect">
            <a:avLst/>
          </a:prstGeom>
          <a:solidFill>
            <a:srgbClr val="FFFFFF"/>
          </a:solidFill>
          <a:ln w="19050" cap="flat" cmpd="sng" algn="ctr">
            <a:solidFill>
              <a:srgbClr val="005C2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400" dirty="0" err="1" smtClean="0">
                <a:latin typeface="+mj-lt"/>
                <a:ea typeface="ＭＳ Ｐゴシック" charset="-128"/>
              </a:rPr>
              <a:t>IntervalReading</a:t>
            </a:r>
            <a:endParaRPr kumimoji="1" lang="en-US" sz="1400" b="0" i="0" u="none" strike="noStrike" cap="none" normalizeH="0" baseline="0" dirty="0" smtClean="0">
              <a:ln>
                <a:noFill/>
              </a:ln>
              <a:effectLst/>
              <a:latin typeface="+mj-lt"/>
              <a:ea typeface="ＭＳ Ｐゴシック" charset="-128"/>
            </a:endParaRPr>
          </a:p>
        </p:txBody>
      </p:sp>
      <p:sp>
        <p:nvSpPr>
          <p:cNvPr id="14" name="Rounded Rectangle 13"/>
          <p:cNvSpPr/>
          <p:nvPr/>
        </p:nvSpPr>
        <p:spPr bwMode="auto">
          <a:xfrm>
            <a:off x="3635896" y="5163786"/>
            <a:ext cx="1556657" cy="504828"/>
          </a:xfrm>
          <a:prstGeom prst="roundRect">
            <a:avLst/>
          </a:prstGeom>
          <a:solidFill>
            <a:srgbClr val="FFFFFF"/>
          </a:solidFill>
          <a:ln w="19050" cap="flat" cmpd="sng" algn="ctr">
            <a:solidFill>
              <a:srgbClr val="005C2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400" dirty="0" err="1" smtClean="0">
                <a:latin typeface="+mj-lt"/>
                <a:ea typeface="ＭＳ Ｐゴシック" charset="-128"/>
              </a:rPr>
              <a:t>ReadingQuality</a:t>
            </a:r>
            <a:endParaRPr kumimoji="1" lang="en-US" sz="1400" b="0" i="0" u="none" strike="noStrike" cap="none" normalizeH="0" baseline="0" dirty="0" smtClean="0">
              <a:ln>
                <a:noFill/>
              </a:ln>
              <a:effectLst/>
              <a:latin typeface="+mj-lt"/>
              <a:ea typeface="ＭＳ Ｐゴシック" charset="-128"/>
            </a:endParaRPr>
          </a:p>
        </p:txBody>
      </p:sp>
      <p:cxnSp>
        <p:nvCxnSpPr>
          <p:cNvPr id="15" name="Straight Arrow Connector 14"/>
          <p:cNvCxnSpPr>
            <a:stCxn id="6" idx="3"/>
            <a:endCxn id="10" idx="1"/>
          </p:cNvCxnSpPr>
          <p:nvPr/>
        </p:nvCxnSpPr>
        <p:spPr bwMode="auto">
          <a:xfrm flipV="1">
            <a:off x="1416991" y="1294608"/>
            <a:ext cx="842851" cy="462643"/>
          </a:xfrm>
          <a:prstGeom prst="straightConnector1">
            <a:avLst/>
          </a:prstGeom>
          <a:gradFill rotWithShape="0">
            <a:gsLst>
              <a:gs pos="0">
                <a:srgbClr val="FFFFFF"/>
              </a:gs>
              <a:gs pos="100000">
                <a:srgbClr val="C8C8C8"/>
              </a:gs>
            </a:gsLst>
            <a:lin ang="5400000" scaled="1"/>
          </a:gradFill>
          <a:ln w="19050" cap="flat" cmpd="sng" algn="ctr">
            <a:solidFill>
              <a:srgbClr val="005C2A"/>
            </a:solidFill>
            <a:prstDash val="solid"/>
            <a:round/>
            <a:headEnd type="none" w="med" len="med"/>
            <a:tailEnd type="triangle" w="lg" len="med"/>
          </a:ln>
          <a:effectLst/>
        </p:spPr>
      </p:cxnSp>
      <p:cxnSp>
        <p:nvCxnSpPr>
          <p:cNvPr id="16" name="Straight Arrow Connector 15"/>
          <p:cNvCxnSpPr>
            <a:stCxn id="6" idx="3"/>
            <a:endCxn id="11" idx="1"/>
          </p:cNvCxnSpPr>
          <p:nvPr/>
        </p:nvCxnSpPr>
        <p:spPr bwMode="auto">
          <a:xfrm>
            <a:off x="1416991" y="1757251"/>
            <a:ext cx="856799" cy="340004"/>
          </a:xfrm>
          <a:prstGeom prst="straightConnector1">
            <a:avLst/>
          </a:prstGeom>
          <a:gradFill rotWithShape="0">
            <a:gsLst>
              <a:gs pos="0">
                <a:srgbClr val="FFFFFF"/>
              </a:gs>
              <a:gs pos="100000">
                <a:srgbClr val="C8C8C8"/>
              </a:gs>
            </a:gsLst>
            <a:lin ang="5400000" scaled="1"/>
          </a:gradFill>
          <a:ln w="19050" cap="flat" cmpd="sng" algn="ctr">
            <a:solidFill>
              <a:srgbClr val="005C2A"/>
            </a:solidFill>
            <a:prstDash val="solid"/>
            <a:round/>
            <a:headEnd type="none" w="med" len="med"/>
            <a:tailEnd type="triangle"/>
          </a:ln>
          <a:effectLst/>
        </p:spPr>
      </p:cxnSp>
      <p:cxnSp>
        <p:nvCxnSpPr>
          <p:cNvPr id="17" name="Straight Arrow Connector 16"/>
          <p:cNvCxnSpPr>
            <a:stCxn id="7" idx="2"/>
            <a:endCxn id="8" idx="0"/>
          </p:cNvCxnSpPr>
          <p:nvPr/>
        </p:nvCxnSpPr>
        <p:spPr bwMode="auto">
          <a:xfrm>
            <a:off x="3321199" y="3378846"/>
            <a:ext cx="5443" cy="656104"/>
          </a:xfrm>
          <a:prstGeom prst="straightConnector1">
            <a:avLst/>
          </a:prstGeom>
          <a:gradFill rotWithShape="0">
            <a:gsLst>
              <a:gs pos="0">
                <a:srgbClr val="FFFFFF"/>
              </a:gs>
              <a:gs pos="100000">
                <a:srgbClr val="C8C8C8"/>
              </a:gs>
            </a:gsLst>
            <a:lin ang="5400000" scaled="1"/>
          </a:gradFill>
          <a:ln w="19050" cap="flat" cmpd="sng" algn="ctr">
            <a:solidFill>
              <a:srgbClr val="005C2A"/>
            </a:solidFill>
            <a:prstDash val="solid"/>
            <a:round/>
            <a:headEnd type="none" w="med" len="med"/>
            <a:tailEnd type="triangle"/>
          </a:ln>
          <a:effectLst/>
        </p:spPr>
      </p:cxnSp>
      <p:cxnSp>
        <p:nvCxnSpPr>
          <p:cNvPr id="18" name="Straight Arrow Connector 17"/>
          <p:cNvCxnSpPr>
            <a:stCxn id="7" idx="3"/>
            <a:endCxn id="9" idx="1"/>
          </p:cNvCxnSpPr>
          <p:nvPr/>
        </p:nvCxnSpPr>
        <p:spPr bwMode="auto">
          <a:xfrm>
            <a:off x="4006205" y="3126432"/>
            <a:ext cx="818395" cy="0"/>
          </a:xfrm>
          <a:prstGeom prst="straightConnector1">
            <a:avLst/>
          </a:prstGeom>
          <a:gradFill rotWithShape="0">
            <a:gsLst>
              <a:gs pos="0">
                <a:srgbClr val="FFFFFF"/>
              </a:gs>
              <a:gs pos="100000">
                <a:srgbClr val="C8C8C8"/>
              </a:gs>
            </a:gsLst>
            <a:lin ang="5400000" scaled="1"/>
          </a:gradFill>
          <a:ln w="19050" cap="flat" cmpd="sng" algn="ctr">
            <a:solidFill>
              <a:srgbClr val="005C2A"/>
            </a:solidFill>
            <a:prstDash val="solid"/>
            <a:round/>
            <a:headEnd type="none" w="med" len="med"/>
            <a:tailEnd type="triangle"/>
          </a:ln>
          <a:effectLst/>
        </p:spPr>
      </p:cxnSp>
      <p:cxnSp>
        <p:nvCxnSpPr>
          <p:cNvPr id="19" name="Straight Arrow Connector 18"/>
          <p:cNvCxnSpPr>
            <a:stCxn id="9" idx="2"/>
            <a:endCxn id="13" idx="0"/>
          </p:cNvCxnSpPr>
          <p:nvPr/>
        </p:nvCxnSpPr>
        <p:spPr bwMode="auto">
          <a:xfrm>
            <a:off x="5466857" y="3378846"/>
            <a:ext cx="4866" cy="676649"/>
          </a:xfrm>
          <a:prstGeom prst="straightConnector1">
            <a:avLst/>
          </a:prstGeom>
          <a:gradFill rotWithShape="0">
            <a:gsLst>
              <a:gs pos="0">
                <a:srgbClr val="FFFFFF"/>
              </a:gs>
              <a:gs pos="100000">
                <a:srgbClr val="C8C8C8"/>
              </a:gs>
            </a:gsLst>
            <a:lin ang="5400000" scaled="1"/>
          </a:gradFill>
          <a:ln w="19050" cap="flat" cmpd="sng" algn="ctr">
            <a:solidFill>
              <a:srgbClr val="005C2A"/>
            </a:solidFill>
            <a:prstDash val="solid"/>
            <a:round/>
            <a:headEnd type="none" w="med" len="med"/>
            <a:tailEnd type="triangle"/>
          </a:ln>
          <a:effectLst/>
        </p:spPr>
      </p:cxnSp>
      <p:sp>
        <p:nvSpPr>
          <p:cNvPr id="20" name="TextBox 19"/>
          <p:cNvSpPr txBox="1"/>
          <p:nvPr/>
        </p:nvSpPr>
        <p:spPr>
          <a:xfrm>
            <a:off x="1836035" y="1063965"/>
            <a:ext cx="495357" cy="276999"/>
          </a:xfrm>
          <a:prstGeom prst="rect">
            <a:avLst/>
          </a:prstGeom>
          <a:noFill/>
        </p:spPr>
        <p:txBody>
          <a:bodyPr wrap="square" rtlCol="0">
            <a:spAutoFit/>
          </a:bodyPr>
          <a:lstStyle/>
          <a:p>
            <a:r>
              <a:rPr lang="en-US" sz="1200" dirty="0" smtClean="0">
                <a:solidFill>
                  <a:srgbClr val="005C2A"/>
                </a:solidFill>
              </a:rPr>
              <a:t>0..1</a:t>
            </a:r>
            <a:endParaRPr lang="en-US" sz="1200" dirty="0">
              <a:solidFill>
                <a:srgbClr val="005C2A"/>
              </a:solidFill>
            </a:endParaRPr>
          </a:p>
        </p:txBody>
      </p:sp>
      <p:sp>
        <p:nvSpPr>
          <p:cNvPr id="21" name="TextBox 20"/>
          <p:cNvSpPr txBox="1"/>
          <p:nvPr/>
        </p:nvSpPr>
        <p:spPr>
          <a:xfrm>
            <a:off x="2026592" y="1804194"/>
            <a:ext cx="237326" cy="276999"/>
          </a:xfrm>
          <a:prstGeom prst="rect">
            <a:avLst/>
          </a:prstGeom>
          <a:noFill/>
        </p:spPr>
        <p:txBody>
          <a:bodyPr wrap="square" rtlCol="0">
            <a:spAutoFit/>
          </a:bodyPr>
          <a:lstStyle/>
          <a:p>
            <a:r>
              <a:rPr lang="en-US" sz="1200" dirty="0" smtClean="0">
                <a:solidFill>
                  <a:srgbClr val="005C2A"/>
                </a:solidFill>
              </a:rPr>
              <a:t>1</a:t>
            </a:r>
            <a:endParaRPr lang="en-US" sz="1200" dirty="0">
              <a:solidFill>
                <a:srgbClr val="005C2A"/>
              </a:solidFill>
            </a:endParaRPr>
          </a:p>
        </p:txBody>
      </p:sp>
      <p:sp>
        <p:nvSpPr>
          <p:cNvPr id="22" name="TextBox 21"/>
          <p:cNvSpPr txBox="1"/>
          <p:nvPr/>
        </p:nvSpPr>
        <p:spPr>
          <a:xfrm>
            <a:off x="2192093" y="2830546"/>
            <a:ext cx="454986" cy="276999"/>
          </a:xfrm>
          <a:prstGeom prst="rect">
            <a:avLst/>
          </a:prstGeom>
          <a:noFill/>
        </p:spPr>
        <p:txBody>
          <a:bodyPr wrap="square" rtlCol="0">
            <a:spAutoFit/>
          </a:bodyPr>
          <a:lstStyle/>
          <a:p>
            <a:r>
              <a:rPr lang="en-US" sz="1200" dirty="0" smtClean="0">
                <a:solidFill>
                  <a:srgbClr val="005C2A"/>
                </a:solidFill>
              </a:rPr>
              <a:t>0..*</a:t>
            </a:r>
          </a:p>
        </p:txBody>
      </p:sp>
      <p:sp>
        <p:nvSpPr>
          <p:cNvPr id="23" name="TextBox 22"/>
          <p:cNvSpPr txBox="1"/>
          <p:nvPr/>
        </p:nvSpPr>
        <p:spPr>
          <a:xfrm>
            <a:off x="3088743" y="3747443"/>
            <a:ext cx="454986" cy="276999"/>
          </a:xfrm>
          <a:prstGeom prst="rect">
            <a:avLst/>
          </a:prstGeom>
          <a:noFill/>
        </p:spPr>
        <p:txBody>
          <a:bodyPr wrap="square" rtlCol="0">
            <a:spAutoFit/>
          </a:bodyPr>
          <a:lstStyle/>
          <a:p>
            <a:r>
              <a:rPr lang="en-US" sz="1200" dirty="0" smtClean="0">
                <a:solidFill>
                  <a:srgbClr val="005C2A"/>
                </a:solidFill>
              </a:rPr>
              <a:t>1</a:t>
            </a:r>
          </a:p>
        </p:txBody>
      </p:sp>
      <p:sp>
        <p:nvSpPr>
          <p:cNvPr id="24" name="TextBox 23"/>
          <p:cNvSpPr txBox="1"/>
          <p:nvPr/>
        </p:nvSpPr>
        <p:spPr>
          <a:xfrm>
            <a:off x="4427984" y="2850505"/>
            <a:ext cx="454986" cy="276999"/>
          </a:xfrm>
          <a:prstGeom prst="rect">
            <a:avLst/>
          </a:prstGeom>
          <a:noFill/>
        </p:spPr>
        <p:txBody>
          <a:bodyPr wrap="square" rtlCol="0">
            <a:spAutoFit/>
          </a:bodyPr>
          <a:lstStyle/>
          <a:p>
            <a:r>
              <a:rPr lang="en-US" sz="1200" dirty="0" smtClean="0">
                <a:solidFill>
                  <a:srgbClr val="005C2A"/>
                </a:solidFill>
              </a:rPr>
              <a:t>0..*</a:t>
            </a:r>
          </a:p>
        </p:txBody>
      </p:sp>
      <p:sp>
        <p:nvSpPr>
          <p:cNvPr id="25" name="TextBox 24"/>
          <p:cNvSpPr txBox="1"/>
          <p:nvPr/>
        </p:nvSpPr>
        <p:spPr>
          <a:xfrm>
            <a:off x="5076056" y="3766950"/>
            <a:ext cx="454986" cy="276999"/>
          </a:xfrm>
          <a:prstGeom prst="rect">
            <a:avLst/>
          </a:prstGeom>
          <a:noFill/>
        </p:spPr>
        <p:txBody>
          <a:bodyPr wrap="square" rtlCol="0">
            <a:spAutoFit/>
          </a:bodyPr>
          <a:lstStyle/>
          <a:p>
            <a:r>
              <a:rPr lang="en-US" sz="1200" dirty="0" smtClean="0">
                <a:solidFill>
                  <a:srgbClr val="005C2A"/>
                </a:solidFill>
              </a:rPr>
              <a:t>0..*</a:t>
            </a:r>
          </a:p>
        </p:txBody>
      </p:sp>
      <p:sp>
        <p:nvSpPr>
          <p:cNvPr id="26" name="TextBox 25"/>
          <p:cNvSpPr txBox="1"/>
          <p:nvPr/>
        </p:nvSpPr>
        <p:spPr>
          <a:xfrm>
            <a:off x="3959238" y="4878966"/>
            <a:ext cx="454986" cy="276999"/>
          </a:xfrm>
          <a:prstGeom prst="rect">
            <a:avLst/>
          </a:prstGeom>
          <a:noFill/>
        </p:spPr>
        <p:txBody>
          <a:bodyPr wrap="square" rtlCol="0">
            <a:spAutoFit/>
          </a:bodyPr>
          <a:lstStyle/>
          <a:p>
            <a:r>
              <a:rPr lang="en-US" sz="1200" dirty="0" smtClean="0">
                <a:solidFill>
                  <a:srgbClr val="005C2A"/>
                </a:solidFill>
              </a:rPr>
              <a:t>0..*</a:t>
            </a:r>
          </a:p>
        </p:txBody>
      </p:sp>
      <p:sp>
        <p:nvSpPr>
          <p:cNvPr id="27" name="Rounded Rectangle 26"/>
          <p:cNvSpPr/>
          <p:nvPr/>
        </p:nvSpPr>
        <p:spPr bwMode="auto">
          <a:xfrm>
            <a:off x="501482" y="3628529"/>
            <a:ext cx="1918103" cy="504828"/>
          </a:xfrm>
          <a:prstGeom prst="roundRect">
            <a:avLst/>
          </a:prstGeom>
          <a:solidFill>
            <a:srgbClr val="A3D963"/>
          </a:solidFill>
          <a:ln w="9525" cap="flat" cmpd="sng" algn="ctr">
            <a:solidFill>
              <a:srgbClr val="505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400" dirty="0" err="1" smtClean="0">
                <a:latin typeface="+mj-lt"/>
                <a:ea typeface="ＭＳ Ｐゴシック" charset="-128"/>
              </a:rPr>
              <a:t>ElectricPower</a:t>
            </a:r>
            <a:r>
              <a:rPr kumimoji="1" lang="en-US" sz="1400" dirty="0" smtClean="0">
                <a:latin typeface="+mj-lt"/>
                <a:ea typeface="ＭＳ Ｐゴシック" charset="-128"/>
              </a:rPr>
              <a:t/>
            </a:r>
            <a:br>
              <a:rPr kumimoji="1" lang="en-US" sz="1400" dirty="0" smtClean="0">
                <a:latin typeface="+mj-lt"/>
                <a:ea typeface="ＭＳ Ｐゴシック" charset="-128"/>
              </a:rPr>
            </a:br>
            <a:r>
              <a:rPr kumimoji="1" lang="en-US" sz="1400" dirty="0" err="1" smtClean="0">
                <a:latin typeface="+mj-lt"/>
                <a:ea typeface="ＭＳ Ｐゴシック" charset="-128"/>
              </a:rPr>
              <a:t>UsageSummary</a:t>
            </a:r>
            <a:endParaRPr kumimoji="1" lang="en-US" sz="1400" b="0" i="0" u="none" strike="noStrike" cap="none" normalizeH="0" baseline="0" dirty="0" smtClean="0">
              <a:ln>
                <a:noFill/>
              </a:ln>
              <a:effectLst/>
              <a:latin typeface="+mj-lt"/>
              <a:ea typeface="ＭＳ Ｐゴシック" charset="-128"/>
            </a:endParaRPr>
          </a:p>
        </p:txBody>
      </p:sp>
      <p:sp>
        <p:nvSpPr>
          <p:cNvPr id="28" name="Rounded Rectangle 27"/>
          <p:cNvSpPr/>
          <p:nvPr/>
        </p:nvSpPr>
        <p:spPr bwMode="auto">
          <a:xfrm>
            <a:off x="521571" y="5114240"/>
            <a:ext cx="1878691" cy="504828"/>
          </a:xfrm>
          <a:prstGeom prst="roundRect">
            <a:avLst/>
          </a:prstGeom>
          <a:solidFill>
            <a:srgbClr val="A3D963"/>
          </a:solidFill>
          <a:ln w="9525" cap="flat" cmpd="sng" algn="ctr">
            <a:solidFill>
              <a:srgbClr val="505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400" dirty="0" err="1" smtClean="0">
                <a:latin typeface="+mj-lt"/>
                <a:ea typeface="ＭＳ Ｐゴシック" charset="-128"/>
              </a:rPr>
              <a:t>ElectricPower</a:t>
            </a:r>
            <a:r>
              <a:rPr kumimoji="1" lang="en-US" sz="1400" dirty="0" smtClean="0">
                <a:latin typeface="+mj-lt"/>
                <a:ea typeface="ＭＳ Ｐゴシック" charset="-128"/>
              </a:rPr>
              <a:t/>
            </a:r>
            <a:br>
              <a:rPr kumimoji="1" lang="en-US" sz="1400" dirty="0" smtClean="0">
                <a:latin typeface="+mj-lt"/>
                <a:ea typeface="ＭＳ Ｐゴシック" charset="-128"/>
              </a:rPr>
            </a:br>
            <a:r>
              <a:rPr kumimoji="1" lang="en-US" sz="1400" dirty="0" err="1" smtClean="0">
                <a:latin typeface="+mj-lt"/>
                <a:ea typeface="ＭＳ Ｐゴシック" charset="-128"/>
              </a:rPr>
              <a:t>QualitySummary</a:t>
            </a:r>
            <a:endParaRPr kumimoji="1" lang="en-US" sz="1400" b="0" i="0" u="none" strike="noStrike" cap="none" normalizeH="0" baseline="0" dirty="0" smtClean="0">
              <a:ln>
                <a:noFill/>
              </a:ln>
              <a:effectLst/>
              <a:latin typeface="+mj-lt"/>
              <a:ea typeface="ＭＳ Ｐゴシック" charset="-128"/>
            </a:endParaRPr>
          </a:p>
        </p:txBody>
      </p:sp>
      <p:cxnSp>
        <p:nvCxnSpPr>
          <p:cNvPr id="29" name="Elbow Connector 28"/>
          <p:cNvCxnSpPr>
            <a:stCxn id="6" idx="1"/>
            <a:endCxn id="27" idx="1"/>
          </p:cNvCxnSpPr>
          <p:nvPr/>
        </p:nvCxnSpPr>
        <p:spPr bwMode="auto">
          <a:xfrm rot="10800000" flipH="1" flipV="1">
            <a:off x="273992" y="1757251"/>
            <a:ext cx="227490" cy="2123692"/>
          </a:xfrm>
          <a:prstGeom prst="bentConnector3">
            <a:avLst>
              <a:gd name="adj1" fmla="val -100488"/>
            </a:avLst>
          </a:prstGeom>
          <a:gradFill rotWithShape="0">
            <a:gsLst>
              <a:gs pos="0">
                <a:srgbClr val="FFFFFF"/>
              </a:gs>
              <a:gs pos="100000">
                <a:srgbClr val="C8C8C8"/>
              </a:gs>
            </a:gsLst>
            <a:lin ang="5400000" scaled="1"/>
          </a:gradFill>
          <a:ln w="19050" cap="flat" cmpd="sng" algn="ctr">
            <a:solidFill>
              <a:srgbClr val="005C2A"/>
            </a:solidFill>
            <a:prstDash val="solid"/>
            <a:round/>
            <a:headEnd type="none" w="med" len="med"/>
            <a:tailEnd type="triangle" w="lg" len="med"/>
          </a:ln>
          <a:effectLst/>
        </p:spPr>
      </p:cxnSp>
      <p:cxnSp>
        <p:nvCxnSpPr>
          <p:cNvPr id="30" name="Elbow Connector 29"/>
          <p:cNvCxnSpPr>
            <a:stCxn id="6" idx="1"/>
            <a:endCxn id="28" idx="1"/>
          </p:cNvCxnSpPr>
          <p:nvPr/>
        </p:nvCxnSpPr>
        <p:spPr bwMode="auto">
          <a:xfrm rot="10800000" flipH="1" flipV="1">
            <a:off x="273991" y="1757250"/>
            <a:ext cx="247579" cy="3609403"/>
          </a:xfrm>
          <a:prstGeom prst="bentConnector3">
            <a:avLst>
              <a:gd name="adj1" fmla="val -92334"/>
            </a:avLst>
          </a:prstGeom>
          <a:gradFill rotWithShape="0">
            <a:gsLst>
              <a:gs pos="0">
                <a:srgbClr val="FFFFFF"/>
              </a:gs>
              <a:gs pos="100000">
                <a:srgbClr val="C8C8C8"/>
              </a:gs>
            </a:gsLst>
            <a:lin ang="5400000" scaled="1"/>
          </a:gradFill>
          <a:ln w="19050" cap="flat" cmpd="sng" algn="ctr">
            <a:solidFill>
              <a:srgbClr val="005C2A"/>
            </a:solidFill>
            <a:prstDash val="solid"/>
            <a:round/>
            <a:headEnd type="none" w="med" len="med"/>
            <a:tailEnd type="triangle" w="lg" len="med"/>
          </a:ln>
          <a:effectLst/>
        </p:spPr>
      </p:cxnSp>
      <p:sp>
        <p:nvSpPr>
          <p:cNvPr id="31" name="TextBox 30"/>
          <p:cNvSpPr txBox="1"/>
          <p:nvPr/>
        </p:nvSpPr>
        <p:spPr>
          <a:xfrm>
            <a:off x="107504" y="3628529"/>
            <a:ext cx="454986" cy="276999"/>
          </a:xfrm>
          <a:prstGeom prst="rect">
            <a:avLst/>
          </a:prstGeom>
          <a:noFill/>
        </p:spPr>
        <p:txBody>
          <a:bodyPr wrap="square" rtlCol="0">
            <a:spAutoFit/>
          </a:bodyPr>
          <a:lstStyle/>
          <a:p>
            <a:r>
              <a:rPr lang="en-US" sz="1200" dirty="0" smtClean="0">
                <a:solidFill>
                  <a:srgbClr val="005C2A"/>
                </a:solidFill>
              </a:rPr>
              <a:t>0..*</a:t>
            </a:r>
          </a:p>
        </p:txBody>
      </p:sp>
      <p:sp>
        <p:nvSpPr>
          <p:cNvPr id="32" name="TextBox 31"/>
          <p:cNvSpPr txBox="1"/>
          <p:nvPr/>
        </p:nvSpPr>
        <p:spPr>
          <a:xfrm>
            <a:off x="107504" y="5076329"/>
            <a:ext cx="454986" cy="276999"/>
          </a:xfrm>
          <a:prstGeom prst="rect">
            <a:avLst/>
          </a:prstGeom>
          <a:noFill/>
        </p:spPr>
        <p:txBody>
          <a:bodyPr wrap="square" rtlCol="0">
            <a:spAutoFit/>
          </a:bodyPr>
          <a:lstStyle/>
          <a:p>
            <a:r>
              <a:rPr lang="en-US" sz="1200" dirty="0" smtClean="0">
                <a:solidFill>
                  <a:srgbClr val="005C2A"/>
                </a:solidFill>
              </a:rPr>
              <a:t>0..*</a:t>
            </a:r>
          </a:p>
        </p:txBody>
      </p:sp>
      <p:cxnSp>
        <p:nvCxnSpPr>
          <p:cNvPr id="35" name="Elbow Connector 34"/>
          <p:cNvCxnSpPr>
            <a:stCxn id="13" idx="2"/>
            <a:endCxn id="14" idx="0"/>
          </p:cNvCxnSpPr>
          <p:nvPr/>
        </p:nvCxnSpPr>
        <p:spPr bwMode="auto">
          <a:xfrm rot="5400000">
            <a:off x="4641243" y="4333305"/>
            <a:ext cx="603463" cy="1057498"/>
          </a:xfrm>
          <a:prstGeom prst="bentConnector3">
            <a:avLst>
              <a:gd name="adj1" fmla="val 50000"/>
            </a:avLst>
          </a:prstGeom>
          <a:gradFill rotWithShape="0">
            <a:gsLst>
              <a:gs pos="0">
                <a:srgbClr val="FFFFFF"/>
              </a:gs>
              <a:gs pos="100000">
                <a:srgbClr val="C8C8C8"/>
              </a:gs>
            </a:gsLst>
            <a:lin ang="5400000" scaled="1"/>
          </a:gradFill>
          <a:ln w="19050" cap="flat" cmpd="sng" algn="ctr">
            <a:solidFill>
              <a:srgbClr val="005C2A"/>
            </a:solidFill>
            <a:prstDash val="solid"/>
            <a:round/>
            <a:headEnd type="none" w="med" len="med"/>
            <a:tailEnd type="triangle" w="lg" len="med"/>
          </a:ln>
          <a:effectLst/>
        </p:spPr>
      </p:cxnSp>
      <p:grpSp>
        <p:nvGrpSpPr>
          <p:cNvPr id="36" name="Group 35"/>
          <p:cNvGrpSpPr/>
          <p:nvPr/>
        </p:nvGrpSpPr>
        <p:grpSpPr>
          <a:xfrm>
            <a:off x="188266" y="1088550"/>
            <a:ext cx="7211383" cy="4644706"/>
            <a:chOff x="762000" y="1646556"/>
            <a:chExt cx="7211383" cy="4644706"/>
          </a:xfrm>
        </p:grpSpPr>
        <p:cxnSp>
          <p:nvCxnSpPr>
            <p:cNvPr id="37" name="Elbow Connector 36"/>
            <p:cNvCxnSpPr>
              <a:stCxn id="6" idx="1"/>
              <a:endCxn id="41" idx="1"/>
            </p:cNvCxnSpPr>
            <p:nvPr/>
          </p:nvCxnSpPr>
          <p:spPr bwMode="auto">
            <a:xfrm rot="10800000" flipH="1" flipV="1">
              <a:off x="847725" y="2315256"/>
              <a:ext cx="308253" cy="2890157"/>
            </a:xfrm>
            <a:prstGeom prst="bentConnector3">
              <a:avLst>
                <a:gd name="adj1" fmla="val -74160"/>
              </a:avLst>
            </a:prstGeom>
            <a:gradFill rotWithShape="0">
              <a:gsLst>
                <a:gs pos="0">
                  <a:srgbClr val="FFFFFF"/>
                </a:gs>
                <a:gs pos="100000">
                  <a:srgbClr val="C8C8C8"/>
                </a:gs>
              </a:gsLst>
              <a:lin ang="5400000" scaled="1"/>
            </a:gradFill>
            <a:ln w="19050" cap="flat" cmpd="sng" algn="ctr">
              <a:solidFill>
                <a:srgbClr val="FF0000"/>
              </a:solidFill>
              <a:prstDash val="dash"/>
              <a:round/>
              <a:headEnd type="none" w="med" len="med"/>
              <a:tailEnd type="triangle" w="lg" len="med"/>
            </a:ln>
            <a:effectLst/>
          </p:spPr>
        </p:cxnSp>
        <p:grpSp>
          <p:nvGrpSpPr>
            <p:cNvPr id="38" name="Group 37"/>
            <p:cNvGrpSpPr/>
            <p:nvPr/>
          </p:nvGrpSpPr>
          <p:grpSpPr>
            <a:xfrm>
              <a:off x="762000" y="1646556"/>
              <a:ext cx="7211383" cy="4644706"/>
              <a:chOff x="762000" y="1646556"/>
              <a:chExt cx="7211383" cy="4644706"/>
            </a:xfrm>
          </p:grpSpPr>
          <p:sp>
            <p:nvSpPr>
              <p:cNvPr id="39" name="TextBox 38"/>
              <p:cNvSpPr txBox="1"/>
              <p:nvPr/>
            </p:nvSpPr>
            <p:spPr>
              <a:xfrm>
                <a:off x="762000" y="4948535"/>
                <a:ext cx="454986" cy="276999"/>
              </a:xfrm>
              <a:prstGeom prst="rect">
                <a:avLst/>
              </a:prstGeom>
              <a:noFill/>
            </p:spPr>
            <p:txBody>
              <a:bodyPr wrap="square" rtlCol="0">
                <a:spAutoFit/>
              </a:bodyPr>
              <a:lstStyle/>
              <a:p>
                <a:r>
                  <a:rPr lang="en-US" sz="1200" dirty="0" smtClean="0">
                    <a:solidFill>
                      <a:srgbClr val="005C2A"/>
                    </a:solidFill>
                  </a:rPr>
                  <a:t>0..*</a:t>
                </a:r>
              </a:p>
            </p:txBody>
          </p:sp>
          <p:sp>
            <p:nvSpPr>
              <p:cNvPr id="40" name="Rounded Rectangle 39"/>
              <p:cNvSpPr/>
              <p:nvPr/>
            </p:nvSpPr>
            <p:spPr bwMode="auto">
              <a:xfrm>
                <a:off x="5217742" y="1646556"/>
                <a:ext cx="1905226" cy="504828"/>
              </a:xfrm>
              <a:prstGeom prst="roundRect">
                <a:avLst/>
              </a:prstGeom>
              <a:solidFill>
                <a:srgbClr val="A3D963"/>
              </a:solid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400" dirty="0" err="1" smtClean="0">
                    <a:latin typeface="+mj-lt"/>
                    <a:ea typeface="ＭＳ Ｐゴシック" charset="-128"/>
                  </a:rPr>
                  <a:t>SignatureInformation</a:t>
                </a:r>
                <a:endParaRPr kumimoji="1" lang="en-US" sz="1400" b="0" i="0" u="none" strike="noStrike" cap="none" normalizeH="0" baseline="0" dirty="0" smtClean="0">
                  <a:ln>
                    <a:noFill/>
                  </a:ln>
                  <a:effectLst/>
                  <a:latin typeface="+mj-lt"/>
                  <a:ea typeface="ＭＳ Ｐゴシック" charset="-128"/>
                </a:endParaRPr>
              </a:p>
            </p:txBody>
          </p:sp>
          <p:sp>
            <p:nvSpPr>
              <p:cNvPr id="41" name="Rounded Rectangle 40"/>
              <p:cNvSpPr/>
              <p:nvPr/>
            </p:nvSpPr>
            <p:spPr bwMode="auto">
              <a:xfrm>
                <a:off x="1155979" y="4953000"/>
                <a:ext cx="1918103" cy="504828"/>
              </a:xfrm>
              <a:prstGeom prst="roundRect">
                <a:avLst/>
              </a:prstGeom>
              <a:solidFill>
                <a:srgbClr val="A3D963"/>
              </a:solid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400" dirty="0" err="1" smtClean="0">
                    <a:latin typeface="+mj-lt"/>
                    <a:ea typeface="ＭＳ Ｐゴシック" charset="-128"/>
                  </a:rPr>
                  <a:t>ElectricPower</a:t>
                </a:r>
                <a:r>
                  <a:rPr kumimoji="1" lang="en-US" sz="1400" dirty="0" smtClean="0">
                    <a:latin typeface="+mj-lt"/>
                    <a:ea typeface="ＭＳ Ｐゴシック" charset="-128"/>
                  </a:rPr>
                  <a:t/>
                </a:r>
                <a:br>
                  <a:rPr kumimoji="1" lang="en-US" sz="1400" dirty="0" smtClean="0">
                    <a:latin typeface="+mj-lt"/>
                    <a:ea typeface="ＭＳ Ｐゴシック" charset="-128"/>
                  </a:rPr>
                </a:br>
                <a:r>
                  <a:rPr kumimoji="1" lang="en-US" sz="1400" dirty="0" err="1" smtClean="0">
                    <a:latin typeface="+mj-lt"/>
                    <a:ea typeface="ＭＳ Ｐゴシック" charset="-128"/>
                  </a:rPr>
                  <a:t>UsageSummaryHash</a:t>
                </a:r>
                <a:endParaRPr kumimoji="1" lang="en-US" sz="1400" b="0" i="0" u="none" strike="noStrike" cap="none" normalizeH="0" baseline="0" dirty="0" smtClean="0">
                  <a:ln>
                    <a:noFill/>
                  </a:ln>
                  <a:effectLst/>
                  <a:latin typeface="+mj-lt"/>
                  <a:ea typeface="ＭＳ Ｐゴシック" charset="-128"/>
                </a:endParaRPr>
              </a:p>
            </p:txBody>
          </p:sp>
          <p:sp>
            <p:nvSpPr>
              <p:cNvPr id="42" name="Rounded Rectangle 41"/>
              <p:cNvSpPr/>
              <p:nvPr/>
            </p:nvSpPr>
            <p:spPr bwMode="auto">
              <a:xfrm>
                <a:off x="5217742" y="2362200"/>
                <a:ext cx="1905226" cy="504828"/>
              </a:xfrm>
              <a:prstGeom prst="roundRect">
                <a:avLst/>
              </a:prstGeom>
              <a:solidFill>
                <a:srgbClr val="A3D963"/>
              </a:solid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400" dirty="0" err="1" smtClean="0">
                    <a:latin typeface="+mj-lt"/>
                    <a:ea typeface="ＭＳ Ｐゴシック" charset="-128"/>
                  </a:rPr>
                  <a:t>HashInformation</a:t>
                </a:r>
                <a:endParaRPr kumimoji="1" lang="en-US" sz="1400" b="0" i="0" u="none" strike="noStrike" cap="none" normalizeH="0" baseline="0" dirty="0" smtClean="0">
                  <a:ln>
                    <a:noFill/>
                  </a:ln>
                  <a:effectLst/>
                  <a:latin typeface="+mj-lt"/>
                  <a:ea typeface="ＭＳ Ｐゴシック" charset="-128"/>
                </a:endParaRPr>
              </a:p>
            </p:txBody>
          </p:sp>
          <p:sp>
            <p:nvSpPr>
              <p:cNvPr id="43" name="Rounded Rectangle 42"/>
              <p:cNvSpPr/>
              <p:nvPr/>
            </p:nvSpPr>
            <p:spPr bwMode="auto">
              <a:xfrm>
                <a:off x="6873926" y="5786434"/>
                <a:ext cx="1099457" cy="504828"/>
              </a:xfrm>
              <a:prstGeom prst="roundRect">
                <a:avLst/>
              </a:prstGeom>
              <a:solidFill>
                <a:srgbClr val="FFFFFF"/>
              </a:solid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400" dirty="0" err="1" smtClean="0">
                    <a:latin typeface="+mj-lt"/>
                    <a:ea typeface="ＭＳ Ｐゴシック" charset="-128"/>
                  </a:rPr>
                  <a:t>ChildHash</a:t>
                </a:r>
                <a:endParaRPr kumimoji="1" lang="en-US" sz="1400" b="0" i="0" u="none" strike="noStrike" cap="none" normalizeH="0" baseline="0" dirty="0" smtClean="0">
                  <a:ln>
                    <a:noFill/>
                  </a:ln>
                  <a:effectLst/>
                  <a:latin typeface="+mj-lt"/>
                  <a:ea typeface="ＭＳ Ｐゴシック" charset="-128"/>
                </a:endParaRPr>
              </a:p>
            </p:txBody>
          </p:sp>
          <p:sp>
            <p:nvSpPr>
              <p:cNvPr id="44" name="TextBox 43"/>
              <p:cNvSpPr txBox="1"/>
              <p:nvPr/>
            </p:nvSpPr>
            <p:spPr>
              <a:xfrm>
                <a:off x="7449990" y="5458752"/>
                <a:ext cx="454986" cy="276999"/>
              </a:xfrm>
              <a:prstGeom prst="rect">
                <a:avLst/>
              </a:prstGeom>
              <a:noFill/>
            </p:spPr>
            <p:txBody>
              <a:bodyPr wrap="square" rtlCol="0">
                <a:spAutoFit/>
              </a:bodyPr>
              <a:lstStyle/>
              <a:p>
                <a:r>
                  <a:rPr lang="en-US" sz="1200" dirty="0" smtClean="0">
                    <a:solidFill>
                      <a:srgbClr val="005C2A"/>
                    </a:solidFill>
                  </a:rPr>
                  <a:t>0..*</a:t>
                </a:r>
              </a:p>
            </p:txBody>
          </p:sp>
          <p:cxnSp>
            <p:nvCxnSpPr>
              <p:cNvPr id="45" name="Elbow Connector 44"/>
              <p:cNvCxnSpPr>
                <a:stCxn id="13" idx="2"/>
                <a:endCxn id="43" idx="0"/>
              </p:cNvCxnSpPr>
              <p:nvPr/>
            </p:nvCxnSpPr>
            <p:spPr bwMode="auto">
              <a:xfrm rot="16200000" flipH="1">
                <a:off x="6400504" y="4763282"/>
                <a:ext cx="668105" cy="1378198"/>
              </a:xfrm>
              <a:prstGeom prst="bentConnector3">
                <a:avLst>
                  <a:gd name="adj1" fmla="val 50000"/>
                </a:avLst>
              </a:prstGeom>
              <a:gradFill rotWithShape="0">
                <a:gsLst>
                  <a:gs pos="0">
                    <a:srgbClr val="FFFFFF"/>
                  </a:gs>
                  <a:gs pos="100000">
                    <a:srgbClr val="C8C8C8"/>
                  </a:gs>
                </a:gsLst>
                <a:lin ang="5400000" scaled="1"/>
              </a:gradFill>
              <a:ln w="28575" cap="flat" cmpd="sng" algn="ctr">
                <a:solidFill>
                  <a:srgbClr val="FF0000"/>
                </a:solidFill>
                <a:prstDash val="dash"/>
                <a:round/>
                <a:headEnd type="none" w="med" len="med"/>
                <a:tailEnd type="triangle" w="lg" len="med"/>
              </a:ln>
              <a:effectLst/>
            </p:spPr>
          </p:cxnSp>
        </p:grpSp>
      </p:grpSp>
      <p:sp>
        <p:nvSpPr>
          <p:cNvPr id="46" name="TextBox 45"/>
          <p:cNvSpPr txBox="1"/>
          <p:nvPr/>
        </p:nvSpPr>
        <p:spPr>
          <a:xfrm>
            <a:off x="6732240" y="1862822"/>
            <a:ext cx="2209259" cy="2862322"/>
          </a:xfrm>
          <a:prstGeom prst="rect">
            <a:avLst/>
          </a:prstGeom>
          <a:noFill/>
          <a:ln>
            <a:solidFill>
              <a:schemeClr val="tx1"/>
            </a:solidFill>
          </a:ln>
        </p:spPr>
        <p:txBody>
          <a:bodyPr wrap="none" rtlCol="0">
            <a:spAutoFit/>
          </a:bodyPr>
          <a:lstStyle/>
          <a:p>
            <a:r>
              <a:rPr lang="en-US" sz="1200" dirty="0" smtClean="0"/>
              <a:t>&lt;</a:t>
            </a:r>
            <a:r>
              <a:rPr lang="en-US" sz="1200" dirty="0" err="1" smtClean="0"/>
              <a:t>IntervalReading</a:t>
            </a:r>
            <a:r>
              <a:rPr lang="en-US" sz="1200" dirty="0" smtClean="0"/>
              <a:t>&gt;</a:t>
            </a:r>
          </a:p>
          <a:p>
            <a:r>
              <a:rPr lang="en-US" sz="1200" dirty="0" smtClean="0"/>
              <a:t>  &lt;</a:t>
            </a:r>
            <a:r>
              <a:rPr lang="en-US" sz="1200" dirty="0" err="1"/>
              <a:t>timePeriod</a:t>
            </a:r>
            <a:r>
              <a:rPr lang="en-US" sz="1200" dirty="0"/>
              <a:t>&gt; </a:t>
            </a:r>
            <a:endParaRPr lang="en-US" sz="1200" dirty="0" smtClean="0"/>
          </a:p>
          <a:p>
            <a:r>
              <a:rPr lang="en-US" sz="1200" dirty="0"/>
              <a:t> </a:t>
            </a:r>
            <a:r>
              <a:rPr lang="en-US" sz="1200" dirty="0" smtClean="0"/>
              <a:t>   &lt;</a:t>
            </a:r>
            <a:r>
              <a:rPr lang="en-US" sz="1200" dirty="0"/>
              <a:t>duration&gt;900&lt;/duration</a:t>
            </a:r>
            <a:r>
              <a:rPr lang="en-US" sz="1200" dirty="0" smtClean="0"/>
              <a:t>&gt;</a:t>
            </a:r>
          </a:p>
          <a:p>
            <a:r>
              <a:rPr lang="en-US" sz="1200" dirty="0"/>
              <a:t> </a:t>
            </a:r>
            <a:r>
              <a:rPr lang="en-US" sz="1200" dirty="0" smtClean="0"/>
              <a:t>   </a:t>
            </a:r>
            <a:r>
              <a:rPr lang="en-US" sz="1200" dirty="0"/>
              <a:t>&lt;start&gt;1430463600&lt;/start</a:t>
            </a:r>
            <a:r>
              <a:rPr lang="en-US" sz="1200" dirty="0" smtClean="0"/>
              <a:t>&gt;</a:t>
            </a:r>
          </a:p>
          <a:p>
            <a:r>
              <a:rPr lang="en-US" sz="1200" dirty="0"/>
              <a:t> </a:t>
            </a:r>
            <a:r>
              <a:rPr lang="en-US" sz="1200" dirty="0" smtClean="0"/>
              <a:t> &lt;/</a:t>
            </a:r>
            <a:r>
              <a:rPr lang="en-US" sz="1200" dirty="0" err="1"/>
              <a:t>timePeriod</a:t>
            </a:r>
            <a:r>
              <a:rPr lang="en-US" sz="1200" dirty="0"/>
              <a:t>&gt; </a:t>
            </a:r>
            <a:endParaRPr lang="en-US" sz="1200" dirty="0" smtClean="0"/>
          </a:p>
          <a:p>
            <a:r>
              <a:rPr lang="en-US" sz="1200" dirty="0"/>
              <a:t> </a:t>
            </a:r>
            <a:r>
              <a:rPr lang="en-US" sz="1200" dirty="0" smtClean="0"/>
              <a:t> &lt;</a:t>
            </a:r>
            <a:r>
              <a:rPr lang="en-US" sz="1200" dirty="0"/>
              <a:t>value&gt;134&lt;/value</a:t>
            </a:r>
            <a:r>
              <a:rPr lang="en-US" sz="1200" dirty="0" smtClean="0"/>
              <a:t>&gt;</a:t>
            </a:r>
          </a:p>
          <a:p>
            <a:r>
              <a:rPr lang="en-US" sz="1200" b="1" dirty="0"/>
              <a:t> </a:t>
            </a:r>
            <a:r>
              <a:rPr lang="en-US" sz="1200" b="1" dirty="0" smtClean="0"/>
              <a:t> </a:t>
            </a:r>
            <a:r>
              <a:rPr lang="en-US" sz="1200" b="1" dirty="0" smtClean="0">
                <a:solidFill>
                  <a:srgbClr val="FF0000"/>
                </a:solidFill>
              </a:rPr>
              <a:t>&lt;</a:t>
            </a:r>
            <a:r>
              <a:rPr lang="en-US" sz="1200" b="1" dirty="0" err="1" smtClean="0">
                <a:solidFill>
                  <a:srgbClr val="FF0000"/>
                </a:solidFill>
              </a:rPr>
              <a:t>ChildHash</a:t>
            </a:r>
            <a:r>
              <a:rPr lang="en-US" sz="1200" b="1" dirty="0" smtClean="0">
                <a:solidFill>
                  <a:srgbClr val="FF0000"/>
                </a:solidFill>
              </a:rPr>
              <a:t>&gt;</a:t>
            </a:r>
          </a:p>
          <a:p>
            <a:r>
              <a:rPr lang="en-US" sz="1200" b="1" dirty="0">
                <a:solidFill>
                  <a:srgbClr val="FF0000"/>
                </a:solidFill>
              </a:rPr>
              <a:t> </a:t>
            </a:r>
            <a:r>
              <a:rPr lang="en-US" sz="1200" b="1" dirty="0" smtClean="0">
                <a:solidFill>
                  <a:srgbClr val="FF0000"/>
                </a:solidFill>
              </a:rPr>
              <a:t>   &lt;interval&gt;0&lt;/interval&gt;</a:t>
            </a:r>
          </a:p>
          <a:p>
            <a:r>
              <a:rPr lang="en-US" sz="1200" b="1" dirty="0">
                <a:solidFill>
                  <a:srgbClr val="FF0000"/>
                </a:solidFill>
              </a:rPr>
              <a:t> </a:t>
            </a:r>
            <a:r>
              <a:rPr lang="en-US" sz="1200" b="1" dirty="0" smtClean="0">
                <a:solidFill>
                  <a:srgbClr val="FF0000"/>
                </a:solidFill>
              </a:rPr>
              <a:t>   &lt;hash&gt;….&lt;/hash&gt;</a:t>
            </a:r>
          </a:p>
          <a:p>
            <a:r>
              <a:rPr lang="en-US" sz="1200" b="1" dirty="0">
                <a:solidFill>
                  <a:srgbClr val="FF0000"/>
                </a:solidFill>
              </a:rPr>
              <a:t> </a:t>
            </a:r>
            <a:r>
              <a:rPr lang="en-US" sz="1200" b="1" dirty="0" smtClean="0">
                <a:solidFill>
                  <a:srgbClr val="FF0000"/>
                </a:solidFill>
              </a:rPr>
              <a:t> &lt;/</a:t>
            </a:r>
            <a:r>
              <a:rPr lang="en-US" sz="1200" b="1" dirty="0" err="1" smtClean="0">
                <a:solidFill>
                  <a:srgbClr val="FF0000"/>
                </a:solidFill>
              </a:rPr>
              <a:t>ChildHash</a:t>
            </a:r>
            <a:r>
              <a:rPr lang="en-US" sz="1200" b="1" dirty="0" smtClean="0">
                <a:solidFill>
                  <a:srgbClr val="FF0000"/>
                </a:solidFill>
              </a:rPr>
              <a:t>&gt;</a:t>
            </a:r>
          </a:p>
          <a:p>
            <a:r>
              <a:rPr lang="en-US" sz="1200" b="1" dirty="0" smtClean="0">
                <a:solidFill>
                  <a:srgbClr val="FF0000"/>
                </a:solidFill>
              </a:rPr>
              <a:t>  &lt;</a:t>
            </a:r>
            <a:r>
              <a:rPr lang="en-US" sz="1200" b="1" dirty="0" err="1">
                <a:solidFill>
                  <a:srgbClr val="FF0000"/>
                </a:solidFill>
              </a:rPr>
              <a:t>ChildHash</a:t>
            </a:r>
            <a:r>
              <a:rPr lang="en-US" sz="1200" b="1" dirty="0">
                <a:solidFill>
                  <a:srgbClr val="FF0000"/>
                </a:solidFill>
              </a:rPr>
              <a:t>&gt;</a:t>
            </a:r>
          </a:p>
          <a:p>
            <a:r>
              <a:rPr lang="en-US" sz="1200" b="1" dirty="0">
                <a:solidFill>
                  <a:srgbClr val="FF0000"/>
                </a:solidFill>
              </a:rPr>
              <a:t>    &lt;</a:t>
            </a:r>
            <a:r>
              <a:rPr lang="en-US" sz="1200" b="1" dirty="0" smtClean="0">
                <a:solidFill>
                  <a:srgbClr val="FF0000"/>
                </a:solidFill>
              </a:rPr>
              <a:t>interval&gt;1&lt;/</a:t>
            </a:r>
            <a:r>
              <a:rPr lang="en-US" sz="1200" b="1" dirty="0">
                <a:solidFill>
                  <a:srgbClr val="FF0000"/>
                </a:solidFill>
              </a:rPr>
              <a:t>interval&gt;</a:t>
            </a:r>
          </a:p>
          <a:p>
            <a:r>
              <a:rPr lang="en-US" sz="1200" b="1" dirty="0">
                <a:solidFill>
                  <a:srgbClr val="FF0000"/>
                </a:solidFill>
              </a:rPr>
              <a:t>    &lt;hash&gt;….&lt;/hash&gt;</a:t>
            </a:r>
          </a:p>
          <a:p>
            <a:r>
              <a:rPr lang="en-US" sz="1200" b="1" dirty="0">
                <a:solidFill>
                  <a:srgbClr val="FF0000"/>
                </a:solidFill>
              </a:rPr>
              <a:t>  &lt;/</a:t>
            </a:r>
            <a:r>
              <a:rPr lang="en-US" sz="1200" b="1" dirty="0" err="1">
                <a:solidFill>
                  <a:srgbClr val="FF0000"/>
                </a:solidFill>
              </a:rPr>
              <a:t>ChildHash</a:t>
            </a:r>
            <a:r>
              <a:rPr lang="en-US" sz="1200" b="1" dirty="0">
                <a:solidFill>
                  <a:srgbClr val="FF0000"/>
                </a:solidFill>
              </a:rPr>
              <a:t>&gt;</a:t>
            </a:r>
            <a:endParaRPr lang="en-US" sz="1200" b="1" dirty="0" smtClean="0">
              <a:solidFill>
                <a:srgbClr val="FF0000"/>
              </a:solidFill>
            </a:endParaRPr>
          </a:p>
          <a:p>
            <a:r>
              <a:rPr lang="en-US" sz="1200" dirty="0" smtClean="0"/>
              <a:t> </a:t>
            </a:r>
            <a:r>
              <a:rPr lang="en-US" sz="1200" dirty="0"/>
              <a:t>&lt;/</a:t>
            </a:r>
            <a:r>
              <a:rPr lang="en-US" sz="1200" dirty="0" err="1"/>
              <a:t>IntervalReading</a:t>
            </a:r>
            <a:r>
              <a:rPr lang="en-US" sz="1200" dirty="0"/>
              <a:t>&gt;</a:t>
            </a:r>
          </a:p>
        </p:txBody>
      </p:sp>
    </p:spTree>
    <p:extLst>
      <p:ext uri="{BB962C8B-B14F-4D97-AF65-F5344CB8AC3E}">
        <p14:creationId xmlns:p14="http://schemas.microsoft.com/office/powerpoint/2010/main" val="349551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2" presetClass="entr" presetSubtype="2" fill="hold" nodeType="withEffect">
                                  <p:stCondLst>
                                    <p:cond delay="0"/>
                                  </p:stCondLst>
                                  <p:childTnLst>
                                    <p:set>
                                      <p:cBhvr>
                                        <p:cTn id="9" dur="1" fill="hold">
                                          <p:stCondLst>
                                            <p:cond delay="0"/>
                                          </p:stCondLst>
                                        </p:cTn>
                                        <p:tgtEl>
                                          <p:spTgt spid="46">
                                            <p:txEl>
                                              <p:pRg st="6" end="6"/>
                                            </p:txEl>
                                          </p:spTgt>
                                        </p:tgtEl>
                                        <p:attrNameLst>
                                          <p:attrName>style.visibility</p:attrName>
                                        </p:attrNameLst>
                                      </p:cBhvr>
                                      <p:to>
                                        <p:strVal val="visible"/>
                                      </p:to>
                                    </p:set>
                                    <p:anim calcmode="lin" valueType="num">
                                      <p:cBhvr additive="base">
                                        <p:cTn id="10" dur="500" fill="hold"/>
                                        <p:tgtEl>
                                          <p:spTgt spid="46">
                                            <p:txEl>
                                              <p:pRg st="6" end="6"/>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46">
                                            <p:txEl>
                                              <p:pRg st="6" end="6"/>
                                            </p:txEl>
                                          </p:spTgt>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46">
                                            <p:txEl>
                                              <p:pRg st="7" end="7"/>
                                            </p:txEl>
                                          </p:spTgt>
                                        </p:tgtEl>
                                        <p:attrNameLst>
                                          <p:attrName>style.visibility</p:attrName>
                                        </p:attrNameLst>
                                      </p:cBhvr>
                                      <p:to>
                                        <p:strVal val="visible"/>
                                      </p:to>
                                    </p:set>
                                    <p:anim calcmode="lin" valueType="num">
                                      <p:cBhvr additive="base">
                                        <p:cTn id="14" dur="500" fill="hold"/>
                                        <p:tgtEl>
                                          <p:spTgt spid="46">
                                            <p:txEl>
                                              <p:pRg st="7" end="7"/>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46">
                                            <p:txEl>
                                              <p:pRg st="7" end="7"/>
                                            </p:txEl>
                                          </p:spTgt>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46">
                                            <p:txEl>
                                              <p:pRg st="8" end="8"/>
                                            </p:txEl>
                                          </p:spTgt>
                                        </p:tgtEl>
                                        <p:attrNameLst>
                                          <p:attrName>style.visibility</p:attrName>
                                        </p:attrNameLst>
                                      </p:cBhvr>
                                      <p:to>
                                        <p:strVal val="visible"/>
                                      </p:to>
                                    </p:set>
                                    <p:anim calcmode="lin" valueType="num">
                                      <p:cBhvr additive="base">
                                        <p:cTn id="18" dur="500" fill="hold"/>
                                        <p:tgtEl>
                                          <p:spTgt spid="46">
                                            <p:txEl>
                                              <p:pRg st="8" end="8"/>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6">
                                            <p:txEl>
                                              <p:pRg st="8" end="8"/>
                                            </p:txEl>
                                          </p:spTgt>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46">
                                            <p:txEl>
                                              <p:pRg st="9" end="9"/>
                                            </p:txEl>
                                          </p:spTgt>
                                        </p:tgtEl>
                                        <p:attrNameLst>
                                          <p:attrName>style.visibility</p:attrName>
                                        </p:attrNameLst>
                                      </p:cBhvr>
                                      <p:to>
                                        <p:strVal val="visible"/>
                                      </p:to>
                                    </p:set>
                                    <p:anim calcmode="lin" valueType="num">
                                      <p:cBhvr additive="base">
                                        <p:cTn id="22" dur="500" fill="hold"/>
                                        <p:tgtEl>
                                          <p:spTgt spid="46">
                                            <p:txEl>
                                              <p:pRg st="9" end="9"/>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6">
                                            <p:txEl>
                                              <p:pRg st="9" end="9"/>
                                            </p:txEl>
                                          </p:spTgt>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46">
                                            <p:txEl>
                                              <p:pRg st="10" end="10"/>
                                            </p:txEl>
                                          </p:spTgt>
                                        </p:tgtEl>
                                        <p:attrNameLst>
                                          <p:attrName>style.visibility</p:attrName>
                                        </p:attrNameLst>
                                      </p:cBhvr>
                                      <p:to>
                                        <p:strVal val="visible"/>
                                      </p:to>
                                    </p:set>
                                    <p:anim calcmode="lin" valueType="num">
                                      <p:cBhvr additive="base">
                                        <p:cTn id="26" dur="500" fill="hold"/>
                                        <p:tgtEl>
                                          <p:spTgt spid="46">
                                            <p:txEl>
                                              <p:pRg st="10" end="1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46">
                                            <p:txEl>
                                              <p:pRg st="10" end="10"/>
                                            </p:txEl>
                                          </p:spTgt>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46">
                                            <p:txEl>
                                              <p:pRg st="11" end="11"/>
                                            </p:txEl>
                                          </p:spTgt>
                                        </p:tgtEl>
                                        <p:attrNameLst>
                                          <p:attrName>style.visibility</p:attrName>
                                        </p:attrNameLst>
                                      </p:cBhvr>
                                      <p:to>
                                        <p:strVal val="visible"/>
                                      </p:to>
                                    </p:set>
                                    <p:anim calcmode="lin" valueType="num">
                                      <p:cBhvr additive="base">
                                        <p:cTn id="30" dur="500" fill="hold"/>
                                        <p:tgtEl>
                                          <p:spTgt spid="46">
                                            <p:txEl>
                                              <p:pRg st="11" end="11"/>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6">
                                            <p:txEl>
                                              <p:pRg st="11" end="11"/>
                                            </p:txEl>
                                          </p:spTgt>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46">
                                            <p:txEl>
                                              <p:pRg st="12" end="12"/>
                                            </p:txEl>
                                          </p:spTgt>
                                        </p:tgtEl>
                                        <p:attrNameLst>
                                          <p:attrName>style.visibility</p:attrName>
                                        </p:attrNameLst>
                                      </p:cBhvr>
                                      <p:to>
                                        <p:strVal val="visible"/>
                                      </p:to>
                                    </p:set>
                                    <p:anim calcmode="lin" valueType="num">
                                      <p:cBhvr additive="base">
                                        <p:cTn id="34" dur="500" fill="hold"/>
                                        <p:tgtEl>
                                          <p:spTgt spid="46">
                                            <p:txEl>
                                              <p:pRg st="12" end="12"/>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46">
                                            <p:txEl>
                                              <p:pRg st="12" end="12"/>
                                            </p:txEl>
                                          </p:spTgt>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46">
                                            <p:txEl>
                                              <p:pRg st="13" end="13"/>
                                            </p:txEl>
                                          </p:spTgt>
                                        </p:tgtEl>
                                        <p:attrNameLst>
                                          <p:attrName>style.visibility</p:attrName>
                                        </p:attrNameLst>
                                      </p:cBhvr>
                                      <p:to>
                                        <p:strVal val="visible"/>
                                      </p:to>
                                    </p:set>
                                    <p:anim calcmode="lin" valueType="num">
                                      <p:cBhvr additive="base">
                                        <p:cTn id="38" dur="500" fill="hold"/>
                                        <p:tgtEl>
                                          <p:spTgt spid="46">
                                            <p:txEl>
                                              <p:pRg st="13" end="13"/>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46">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endParaRPr lang="en-US" dirty="0"/>
          </a:p>
        </p:txBody>
      </p:sp>
      <p:sp>
        <p:nvSpPr>
          <p:cNvPr id="3" name="Content Placeholder 2"/>
          <p:cNvSpPr>
            <a:spLocks noGrp="1"/>
          </p:cNvSpPr>
          <p:nvPr>
            <p:ph idx="1"/>
          </p:nvPr>
        </p:nvSpPr>
        <p:spPr/>
        <p:txBody>
          <a:bodyPr/>
          <a:lstStyle/>
          <a:p>
            <a:r>
              <a:rPr lang="en-US" sz="2800" dirty="0" smtClean="0"/>
              <a:t>Authenticated down-sampling allows:</a:t>
            </a:r>
          </a:p>
          <a:p>
            <a:pPr lvl="1"/>
            <a:r>
              <a:rPr lang="en-US" sz="2400" dirty="0" smtClean="0"/>
              <a:t>Electricity customer to flexibly lower granularity of electricity usage data to be shared with third parties, thereby controlling privacy risks</a:t>
            </a:r>
          </a:p>
          <a:p>
            <a:pPr lvl="1"/>
            <a:r>
              <a:rPr lang="en-US" sz="2400" dirty="0" smtClean="0"/>
              <a:t>Third-party service providers to still verify data authenticity by mean of data issuer’s digital signature, so resulting data can be used even for billing / accounting purposes.</a:t>
            </a:r>
          </a:p>
          <a:p>
            <a:r>
              <a:rPr lang="en-US" sz="2800" dirty="0" smtClean="0"/>
              <a:t>Integration into standard Green Button data model is straightforward and compatible with current systems</a:t>
            </a:r>
          </a:p>
          <a:p>
            <a:pPr lvl="1"/>
            <a:r>
              <a:rPr lang="en-US" sz="2400" dirty="0" smtClean="0"/>
              <a:t>Minimum change is needed for current implementation</a:t>
            </a:r>
          </a:p>
          <a:p>
            <a:r>
              <a:rPr lang="en-US" sz="2800" dirty="0" smtClean="0"/>
              <a:t>Future work includes:</a:t>
            </a:r>
          </a:p>
          <a:p>
            <a:pPr lvl="1"/>
            <a:r>
              <a:rPr lang="en-US" sz="2400" dirty="0" smtClean="0"/>
              <a:t>Quantitative evaluation of privacy gain/loss for each down-sampling level</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2623B37F-65C2-48BC-8D8A-6EA8347D6BAD}" type="slidenum">
              <a:rPr lang="de-DE" altLang="ja-JP" smtClean="0"/>
              <a:pPr>
                <a:defRPr/>
              </a:pPr>
              <a:t>14</a:t>
            </a:fld>
            <a:endParaRPr lang="de-DE" altLang="ja-JP" dirty="0"/>
          </a:p>
        </p:txBody>
      </p:sp>
      <p:sp>
        <p:nvSpPr>
          <p:cNvPr id="5" name="Footer Placeholder 4"/>
          <p:cNvSpPr>
            <a:spLocks noGrp="1"/>
          </p:cNvSpPr>
          <p:nvPr>
            <p:ph type="ftr" sz="quarter" idx="11"/>
          </p:nvPr>
        </p:nvSpPr>
        <p:spPr/>
        <p:txBody>
          <a:bodyPr/>
          <a:lstStyle/>
          <a:p>
            <a:pPr>
              <a:defRPr/>
            </a:pPr>
            <a:r>
              <a:rPr lang="en-US" altLang="ja-JP" smtClean="0"/>
              <a:t>Copyright 2015 Fujitsu Laboratories of America</a:t>
            </a:r>
            <a:endParaRPr lang="de-DE" altLang="ja-JP" dirty="0"/>
          </a:p>
        </p:txBody>
      </p:sp>
    </p:spTree>
    <p:extLst>
      <p:ext uri="{BB962C8B-B14F-4D97-AF65-F5344CB8AC3E}">
        <p14:creationId xmlns:p14="http://schemas.microsoft.com/office/powerpoint/2010/main" val="759643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4" descr="Message Lockup"/>
          <p:cNvGrpSpPr>
            <a:grpSpLocks/>
          </p:cNvGrpSpPr>
          <p:nvPr/>
        </p:nvGrpSpPr>
        <p:grpSpPr bwMode="auto">
          <a:xfrm>
            <a:off x="0" y="0"/>
            <a:ext cx="9144000" cy="6858000"/>
            <a:chOff x="0" y="0"/>
            <a:chExt cx="5760" cy="4320"/>
          </a:xfrm>
        </p:grpSpPr>
        <p:sp>
          <p:nvSpPr>
            <p:cNvPr id="17411" name="Rectangle 5"/>
            <p:cNvSpPr>
              <a:spLocks noChangeArrowheads="1"/>
            </p:cNvSpPr>
            <p:nvPr/>
          </p:nvSpPr>
          <p:spPr bwMode="gray">
            <a:xfrm>
              <a:off x="0" y="0"/>
              <a:ext cx="5760" cy="4320"/>
            </a:xfrm>
            <a:prstGeom prst="rect">
              <a:avLst/>
            </a:prstGeom>
            <a:solidFill>
              <a:srgbClr val="FFFFFF"/>
            </a:solidFill>
            <a:ln>
              <a:noFill/>
            </a:ln>
            <a:effectLst/>
            <a:extLst>
              <a:ext uri="{91240B29-F687-4F45-9708-019B960494DF}">
                <a14:hiddenLine xmlns:a14="http://schemas.microsoft.com/office/drawing/2010/main" w="9525" algn="ctr">
                  <a:solidFill>
                    <a:srgbClr val="50505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lvl1pPr eaLnBrk="0" hangingPunct="0">
                <a:lnSpc>
                  <a:spcPct val="95000"/>
                </a:lnSpc>
                <a:spcBef>
                  <a:spcPct val="20000"/>
                </a:spcBef>
                <a:spcAft>
                  <a:spcPct val="10000"/>
                </a:spcAft>
                <a:buClr>
                  <a:srgbClr val="A30B1A"/>
                </a:buClr>
                <a:buFont typeface="Wingdings" pitchFamily="2" charset="2"/>
                <a:buChar char="n"/>
                <a:defRPr kumimoji="1" sz="2400">
                  <a:solidFill>
                    <a:srgbClr val="000000"/>
                  </a:solidFill>
                  <a:latin typeface="Fujitsu Sans" pitchFamily="34" charset="0"/>
                  <a:ea typeface="ＭＳ Ｐゴシック" pitchFamily="34" charset="-128"/>
                  <a:cs typeface="Arial" pitchFamily="34" charset="0"/>
                </a:defRPr>
              </a:lvl1pPr>
              <a:lvl2pPr marL="742950" indent="-285750" eaLnBrk="0" hangingPunct="0">
                <a:lnSpc>
                  <a:spcPct val="95000"/>
                </a:lnSpc>
                <a:spcBef>
                  <a:spcPct val="20000"/>
                </a:spcBef>
                <a:spcAft>
                  <a:spcPct val="10000"/>
                </a:spcAft>
                <a:buClr>
                  <a:srgbClr val="87867E"/>
                </a:buClr>
                <a:buFont typeface="Wingdings" pitchFamily="2" charset="2"/>
                <a:buChar char="n"/>
                <a:defRPr kumimoji="1" sz="2000">
                  <a:solidFill>
                    <a:srgbClr val="000000"/>
                  </a:solidFill>
                  <a:latin typeface="Fujitsu Sans" pitchFamily="34" charset="0"/>
                  <a:ea typeface="ＭＳ Ｐゴシック" pitchFamily="34" charset="-128"/>
                  <a:cs typeface="Arial" pitchFamily="34" charset="0"/>
                </a:defRPr>
              </a:lvl2pPr>
              <a:lvl3pPr marL="1143000" indent="-228600" eaLnBrk="0" hangingPunct="0">
                <a:lnSpc>
                  <a:spcPct val="95000"/>
                </a:lnSpc>
                <a:spcBef>
                  <a:spcPct val="20000"/>
                </a:spcBef>
                <a:spcAft>
                  <a:spcPct val="10000"/>
                </a:spcAft>
                <a:buClr>
                  <a:srgbClr val="87867E"/>
                </a:buClr>
                <a:buSzPct val="100000"/>
                <a:buChar char="•"/>
                <a:defRPr kumimoji="1">
                  <a:solidFill>
                    <a:srgbClr val="000000"/>
                  </a:solidFill>
                  <a:latin typeface="Fujitsu Sans" pitchFamily="34" charset="0"/>
                  <a:ea typeface="ＭＳ Ｐゴシック" pitchFamily="34" charset="-128"/>
                  <a:cs typeface="Arial" pitchFamily="34" charset="0"/>
                </a:defRPr>
              </a:lvl3pPr>
              <a:lvl4pPr marL="1600200" indent="-228600" eaLnBrk="0" hangingPunct="0">
                <a:lnSpc>
                  <a:spcPct val="95000"/>
                </a:lnSpc>
                <a:spcBef>
                  <a:spcPct val="20000"/>
                </a:spcBef>
                <a:spcAft>
                  <a:spcPct val="10000"/>
                </a:spcAft>
                <a:buClr>
                  <a:srgbClr val="87867E"/>
                </a:buClr>
                <a:buSzPct val="100000"/>
                <a:buChar char="•"/>
                <a:defRPr kumimoji="1" sz="1600">
                  <a:solidFill>
                    <a:srgbClr val="000000"/>
                  </a:solidFill>
                  <a:latin typeface="Fujitsu Sans" pitchFamily="34" charset="0"/>
                  <a:ea typeface="ＭＳ Ｐゴシック" pitchFamily="34" charset="-128"/>
                  <a:cs typeface="Arial" pitchFamily="34" charset="0"/>
                </a:defRPr>
              </a:lvl4pPr>
              <a:lvl5pPr marL="2057400" indent="-228600" eaLnBrk="0" hangingPunct="0">
                <a:buBlip>
                  <a:blip r:embed="rId3"/>
                </a:buBlip>
                <a:defRPr kumimoji="1" sz="2000">
                  <a:solidFill>
                    <a:srgbClr val="000000"/>
                  </a:solidFill>
                  <a:latin typeface="Fujitsu Sans" pitchFamily="34" charset="0"/>
                  <a:ea typeface="ＭＳ Ｐゴシック" pitchFamily="34" charset="-128"/>
                  <a:cs typeface="Arial" pitchFamily="34" charset="0"/>
                </a:defRPr>
              </a:lvl5pPr>
              <a:lvl6pPr marL="2514600" indent="-228600" eaLnBrk="0" fontAlgn="base" hangingPunct="0">
                <a:spcBef>
                  <a:spcPct val="0"/>
                </a:spcBef>
                <a:spcAft>
                  <a:spcPct val="0"/>
                </a:spcAft>
                <a:buBlip>
                  <a:blip r:embed="rId3"/>
                </a:buBlip>
                <a:defRPr kumimoji="1" sz="2000">
                  <a:solidFill>
                    <a:srgbClr val="000000"/>
                  </a:solidFill>
                  <a:latin typeface="Fujitsu Sans" pitchFamily="34" charset="0"/>
                  <a:ea typeface="ＭＳ Ｐゴシック" pitchFamily="34" charset="-128"/>
                  <a:cs typeface="Arial" pitchFamily="34" charset="0"/>
                </a:defRPr>
              </a:lvl6pPr>
              <a:lvl7pPr marL="2971800" indent="-228600" eaLnBrk="0" fontAlgn="base" hangingPunct="0">
                <a:spcBef>
                  <a:spcPct val="0"/>
                </a:spcBef>
                <a:spcAft>
                  <a:spcPct val="0"/>
                </a:spcAft>
                <a:buBlip>
                  <a:blip r:embed="rId3"/>
                </a:buBlip>
                <a:defRPr kumimoji="1" sz="2000">
                  <a:solidFill>
                    <a:srgbClr val="000000"/>
                  </a:solidFill>
                  <a:latin typeface="Fujitsu Sans" pitchFamily="34" charset="0"/>
                  <a:ea typeface="ＭＳ Ｐゴシック" pitchFamily="34" charset="-128"/>
                  <a:cs typeface="Arial" pitchFamily="34" charset="0"/>
                </a:defRPr>
              </a:lvl7pPr>
              <a:lvl8pPr marL="3429000" indent="-228600" eaLnBrk="0" fontAlgn="base" hangingPunct="0">
                <a:spcBef>
                  <a:spcPct val="0"/>
                </a:spcBef>
                <a:spcAft>
                  <a:spcPct val="0"/>
                </a:spcAft>
                <a:buBlip>
                  <a:blip r:embed="rId3"/>
                </a:buBlip>
                <a:defRPr kumimoji="1" sz="2000">
                  <a:solidFill>
                    <a:srgbClr val="000000"/>
                  </a:solidFill>
                  <a:latin typeface="Fujitsu Sans" pitchFamily="34" charset="0"/>
                  <a:ea typeface="ＭＳ Ｐゴシック" pitchFamily="34" charset="-128"/>
                  <a:cs typeface="Arial" pitchFamily="34" charset="0"/>
                </a:defRPr>
              </a:lvl8pPr>
              <a:lvl9pPr marL="3886200" indent="-228600" eaLnBrk="0" fontAlgn="base" hangingPunct="0">
                <a:spcBef>
                  <a:spcPct val="0"/>
                </a:spcBef>
                <a:spcAft>
                  <a:spcPct val="0"/>
                </a:spcAft>
                <a:buBlip>
                  <a:blip r:embed="rId3"/>
                </a:buBlip>
                <a:defRPr kumimoji="1" sz="2000">
                  <a:solidFill>
                    <a:srgbClr val="000000"/>
                  </a:solidFill>
                  <a:latin typeface="Fujitsu Sans" pitchFamily="34" charset="0"/>
                  <a:ea typeface="ＭＳ Ｐゴシック" pitchFamily="34" charset="-128"/>
                  <a:cs typeface="Arial" pitchFamily="34" charset="0"/>
                </a:defRPr>
              </a:lvl9pPr>
            </a:lstStyle>
            <a:p>
              <a:pPr eaLnBrk="1" hangingPunct="1">
                <a:lnSpc>
                  <a:spcPct val="100000"/>
                </a:lnSpc>
                <a:spcBef>
                  <a:spcPct val="0"/>
                </a:spcBef>
                <a:spcAft>
                  <a:spcPct val="0"/>
                </a:spcAft>
                <a:buClrTx/>
                <a:buFontTx/>
                <a:buNone/>
              </a:pPr>
              <a:endParaRPr lang="ja-JP" altLang="en-US" sz="900" dirty="0"/>
            </a:p>
          </p:txBody>
        </p:sp>
        <p:grpSp>
          <p:nvGrpSpPr>
            <p:cNvPr id="17412" name="Group 6"/>
            <p:cNvGrpSpPr>
              <a:grpSpLocks noChangeAspect="1"/>
            </p:cNvGrpSpPr>
            <p:nvPr/>
          </p:nvGrpSpPr>
          <p:grpSpPr bwMode="auto">
            <a:xfrm>
              <a:off x="0" y="0"/>
              <a:ext cx="5760" cy="4320"/>
              <a:chOff x="0" y="0"/>
              <a:chExt cx="5760" cy="4320"/>
            </a:xfrm>
          </p:grpSpPr>
          <p:sp>
            <p:nvSpPr>
              <p:cNvPr id="17413" name="AutoShape 7"/>
              <p:cNvSpPr>
                <a:spLocks noChangeAspect="1" noChangeArrowheads="1" noTextEdit="1"/>
              </p:cNvSpPr>
              <p:nvPr/>
            </p:nvSpPr>
            <p:spPr bwMode="gray">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14" name="Freeform 8"/>
              <p:cNvSpPr>
                <a:spLocks/>
              </p:cNvSpPr>
              <p:nvPr/>
            </p:nvSpPr>
            <p:spPr bwMode="gray">
              <a:xfrm>
                <a:off x="1217" y="2598"/>
                <a:ext cx="97" cy="159"/>
              </a:xfrm>
              <a:custGeom>
                <a:avLst/>
                <a:gdLst>
                  <a:gd name="T0" fmla="*/ 0 w 484"/>
                  <a:gd name="T1" fmla="*/ 0 h 795"/>
                  <a:gd name="T2" fmla="*/ 0 w 484"/>
                  <a:gd name="T3" fmla="*/ 0 h 795"/>
                  <a:gd name="T4" fmla="*/ 0 w 484"/>
                  <a:gd name="T5" fmla="*/ 0 h 795"/>
                  <a:gd name="T6" fmla="*/ 0 w 484"/>
                  <a:gd name="T7" fmla="*/ 0 h 795"/>
                  <a:gd name="T8" fmla="*/ 0 w 484"/>
                  <a:gd name="T9" fmla="*/ 0 h 795"/>
                  <a:gd name="T10" fmla="*/ 0 w 484"/>
                  <a:gd name="T11" fmla="*/ 0 h 795"/>
                  <a:gd name="T12" fmla="*/ 0 w 484"/>
                  <a:gd name="T13" fmla="*/ 0 h 795"/>
                  <a:gd name="T14" fmla="*/ 0 w 484"/>
                  <a:gd name="T15" fmla="*/ 0 h 795"/>
                  <a:gd name="T16" fmla="*/ 0 w 484"/>
                  <a:gd name="T17" fmla="*/ 0 h 795"/>
                  <a:gd name="T18" fmla="*/ 0 w 484"/>
                  <a:gd name="T19" fmla="*/ 0 h 795"/>
                  <a:gd name="T20" fmla="*/ 0 w 484"/>
                  <a:gd name="T21" fmla="*/ 0 h 795"/>
                  <a:gd name="T22" fmla="*/ 0 w 484"/>
                  <a:gd name="T23" fmla="*/ 0 h 795"/>
                  <a:gd name="T24" fmla="*/ 0 w 484"/>
                  <a:gd name="T25" fmla="*/ 0 h 795"/>
                  <a:gd name="T26" fmla="*/ 0 w 484"/>
                  <a:gd name="T27" fmla="*/ 0 h 795"/>
                  <a:gd name="T28" fmla="*/ 0 w 484"/>
                  <a:gd name="T29" fmla="*/ 0 h 795"/>
                  <a:gd name="T30" fmla="*/ 0 w 484"/>
                  <a:gd name="T31" fmla="*/ 0 h 795"/>
                  <a:gd name="T32" fmla="*/ 0 w 484"/>
                  <a:gd name="T33" fmla="*/ 0 h 795"/>
                  <a:gd name="T34" fmla="*/ 0 w 484"/>
                  <a:gd name="T35" fmla="*/ 0 h 795"/>
                  <a:gd name="T36" fmla="*/ 0 w 484"/>
                  <a:gd name="T37" fmla="*/ 0 h 795"/>
                  <a:gd name="T38" fmla="*/ 0 w 484"/>
                  <a:gd name="T39" fmla="*/ 0 h 795"/>
                  <a:gd name="T40" fmla="*/ 0 w 484"/>
                  <a:gd name="T41" fmla="*/ 0 h 795"/>
                  <a:gd name="T42" fmla="*/ 0 w 484"/>
                  <a:gd name="T43" fmla="*/ 0 h 795"/>
                  <a:gd name="T44" fmla="*/ 0 w 484"/>
                  <a:gd name="T45" fmla="*/ 0 h 7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84" h="795">
                    <a:moveTo>
                      <a:pt x="0" y="764"/>
                    </a:moveTo>
                    <a:cubicBezTo>
                      <a:pt x="0" y="672"/>
                      <a:pt x="0" y="672"/>
                      <a:pt x="0" y="672"/>
                    </a:cubicBezTo>
                    <a:cubicBezTo>
                      <a:pt x="50" y="700"/>
                      <a:pt x="113" y="715"/>
                      <a:pt x="186" y="715"/>
                    </a:cubicBezTo>
                    <a:cubicBezTo>
                      <a:pt x="309" y="715"/>
                      <a:pt x="371" y="674"/>
                      <a:pt x="371" y="593"/>
                    </a:cubicBezTo>
                    <a:cubicBezTo>
                      <a:pt x="371" y="562"/>
                      <a:pt x="361" y="536"/>
                      <a:pt x="339" y="515"/>
                    </a:cubicBezTo>
                    <a:cubicBezTo>
                      <a:pt x="323" y="498"/>
                      <a:pt x="305" y="484"/>
                      <a:pt x="284" y="472"/>
                    </a:cubicBezTo>
                    <a:cubicBezTo>
                      <a:pt x="265" y="462"/>
                      <a:pt x="241" y="450"/>
                      <a:pt x="212" y="436"/>
                    </a:cubicBezTo>
                    <a:cubicBezTo>
                      <a:pt x="142" y="402"/>
                      <a:pt x="93" y="369"/>
                      <a:pt x="65" y="337"/>
                    </a:cubicBezTo>
                    <a:cubicBezTo>
                      <a:pt x="30" y="299"/>
                      <a:pt x="13" y="253"/>
                      <a:pt x="13" y="199"/>
                    </a:cubicBezTo>
                    <a:cubicBezTo>
                      <a:pt x="13" y="129"/>
                      <a:pt x="40" y="77"/>
                      <a:pt x="94" y="43"/>
                    </a:cubicBezTo>
                    <a:cubicBezTo>
                      <a:pt x="140" y="14"/>
                      <a:pt x="198" y="0"/>
                      <a:pt x="269" y="0"/>
                    </a:cubicBezTo>
                    <a:cubicBezTo>
                      <a:pt x="318" y="0"/>
                      <a:pt x="372" y="8"/>
                      <a:pt x="430" y="26"/>
                    </a:cubicBezTo>
                    <a:cubicBezTo>
                      <a:pt x="430" y="111"/>
                      <a:pt x="430" y="111"/>
                      <a:pt x="430" y="111"/>
                    </a:cubicBezTo>
                    <a:cubicBezTo>
                      <a:pt x="381" y="89"/>
                      <a:pt x="329" y="78"/>
                      <a:pt x="274" y="78"/>
                    </a:cubicBezTo>
                    <a:cubicBezTo>
                      <a:pt x="232" y="78"/>
                      <a:pt x="197" y="86"/>
                      <a:pt x="169" y="103"/>
                    </a:cubicBezTo>
                    <a:cubicBezTo>
                      <a:pt x="141" y="120"/>
                      <a:pt x="126" y="148"/>
                      <a:pt x="126" y="186"/>
                    </a:cubicBezTo>
                    <a:cubicBezTo>
                      <a:pt x="126" y="218"/>
                      <a:pt x="136" y="244"/>
                      <a:pt x="156" y="264"/>
                    </a:cubicBezTo>
                    <a:cubicBezTo>
                      <a:pt x="176" y="285"/>
                      <a:pt x="219" y="312"/>
                      <a:pt x="286" y="345"/>
                    </a:cubicBezTo>
                    <a:cubicBezTo>
                      <a:pt x="338" y="372"/>
                      <a:pt x="374" y="392"/>
                      <a:pt x="391" y="406"/>
                    </a:cubicBezTo>
                    <a:cubicBezTo>
                      <a:pt x="426" y="430"/>
                      <a:pt x="450" y="457"/>
                      <a:pt x="464" y="486"/>
                    </a:cubicBezTo>
                    <a:cubicBezTo>
                      <a:pt x="478" y="512"/>
                      <a:pt x="484" y="544"/>
                      <a:pt x="484" y="581"/>
                    </a:cubicBezTo>
                    <a:cubicBezTo>
                      <a:pt x="484" y="724"/>
                      <a:pt x="387" y="795"/>
                      <a:pt x="193" y="795"/>
                    </a:cubicBezTo>
                    <a:cubicBezTo>
                      <a:pt x="114" y="795"/>
                      <a:pt x="50" y="785"/>
                      <a:pt x="0" y="76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5" name="Freeform 9"/>
              <p:cNvSpPr>
                <a:spLocks/>
              </p:cNvSpPr>
              <p:nvPr/>
            </p:nvSpPr>
            <p:spPr bwMode="gray">
              <a:xfrm>
                <a:off x="1349" y="2526"/>
                <a:ext cx="115" cy="227"/>
              </a:xfrm>
              <a:custGeom>
                <a:avLst/>
                <a:gdLst>
                  <a:gd name="T0" fmla="*/ 0 w 572"/>
                  <a:gd name="T1" fmla="*/ 0 h 1136"/>
                  <a:gd name="T2" fmla="*/ 0 w 572"/>
                  <a:gd name="T3" fmla="*/ 0 h 1136"/>
                  <a:gd name="T4" fmla="*/ 0 w 572"/>
                  <a:gd name="T5" fmla="*/ 0 h 1136"/>
                  <a:gd name="T6" fmla="*/ 0 w 572"/>
                  <a:gd name="T7" fmla="*/ 0 h 1136"/>
                  <a:gd name="T8" fmla="*/ 0 w 572"/>
                  <a:gd name="T9" fmla="*/ 0 h 1136"/>
                  <a:gd name="T10" fmla="*/ 0 w 572"/>
                  <a:gd name="T11" fmla="*/ 0 h 1136"/>
                  <a:gd name="T12" fmla="*/ 0 w 572"/>
                  <a:gd name="T13" fmla="*/ 0 h 1136"/>
                  <a:gd name="T14" fmla="*/ 0 w 572"/>
                  <a:gd name="T15" fmla="*/ 0 h 1136"/>
                  <a:gd name="T16" fmla="*/ 0 w 572"/>
                  <a:gd name="T17" fmla="*/ 0 h 1136"/>
                  <a:gd name="T18" fmla="*/ 0 w 572"/>
                  <a:gd name="T19" fmla="*/ 0 h 1136"/>
                  <a:gd name="T20" fmla="*/ 0 w 572"/>
                  <a:gd name="T21" fmla="*/ 0 h 1136"/>
                  <a:gd name="T22" fmla="*/ 0 w 572"/>
                  <a:gd name="T23" fmla="*/ 0 h 1136"/>
                  <a:gd name="T24" fmla="*/ 0 w 572"/>
                  <a:gd name="T25" fmla="*/ 0 h 1136"/>
                  <a:gd name="T26" fmla="*/ 0 w 572"/>
                  <a:gd name="T27" fmla="*/ 0 h 1136"/>
                  <a:gd name="T28" fmla="*/ 0 w 572"/>
                  <a:gd name="T29" fmla="*/ 0 h 1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2" h="1136">
                    <a:moveTo>
                      <a:pt x="0" y="1136"/>
                    </a:moveTo>
                    <a:cubicBezTo>
                      <a:pt x="0" y="0"/>
                      <a:pt x="0" y="0"/>
                      <a:pt x="0" y="0"/>
                    </a:cubicBezTo>
                    <a:cubicBezTo>
                      <a:pt x="129" y="0"/>
                      <a:pt x="129" y="0"/>
                      <a:pt x="129" y="0"/>
                    </a:cubicBezTo>
                    <a:cubicBezTo>
                      <a:pt x="129" y="400"/>
                      <a:pt x="129" y="400"/>
                      <a:pt x="129" y="400"/>
                    </a:cubicBezTo>
                    <a:cubicBezTo>
                      <a:pt x="196" y="374"/>
                      <a:pt x="260"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7" y="439"/>
                    </a:cubicBezTo>
                    <a:cubicBezTo>
                      <a:pt x="256" y="439"/>
                      <a:pt x="196" y="454"/>
                      <a:pt x="129" y="485"/>
                    </a:cubicBezTo>
                    <a:cubicBezTo>
                      <a:pt x="129" y="1136"/>
                      <a:pt x="129" y="1136"/>
                      <a:pt x="129" y="1136"/>
                    </a:cubicBezTo>
                    <a:lnTo>
                      <a:pt x="0" y="1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6" name="Freeform 10"/>
              <p:cNvSpPr>
                <a:spLocks noEditPoints="1"/>
              </p:cNvSpPr>
              <p:nvPr/>
            </p:nvSpPr>
            <p:spPr bwMode="gray">
              <a:xfrm>
                <a:off x="1499" y="2598"/>
                <a:ext cx="117" cy="159"/>
              </a:xfrm>
              <a:custGeom>
                <a:avLst/>
                <a:gdLst>
                  <a:gd name="T0" fmla="*/ 0 w 585"/>
                  <a:gd name="T1" fmla="*/ 0 h 795"/>
                  <a:gd name="T2" fmla="*/ 0 w 585"/>
                  <a:gd name="T3" fmla="*/ 0 h 795"/>
                  <a:gd name="T4" fmla="*/ 0 w 585"/>
                  <a:gd name="T5" fmla="*/ 0 h 795"/>
                  <a:gd name="T6" fmla="*/ 0 w 585"/>
                  <a:gd name="T7" fmla="*/ 0 h 795"/>
                  <a:gd name="T8" fmla="*/ 0 w 585"/>
                  <a:gd name="T9" fmla="*/ 0 h 795"/>
                  <a:gd name="T10" fmla="*/ 0 w 585"/>
                  <a:gd name="T11" fmla="*/ 0 h 795"/>
                  <a:gd name="T12" fmla="*/ 0 w 585"/>
                  <a:gd name="T13" fmla="*/ 0 h 795"/>
                  <a:gd name="T14" fmla="*/ 0 w 585"/>
                  <a:gd name="T15" fmla="*/ 0 h 795"/>
                  <a:gd name="T16" fmla="*/ 0 w 585"/>
                  <a:gd name="T17" fmla="*/ 0 h 795"/>
                  <a:gd name="T18" fmla="*/ 0 w 585"/>
                  <a:gd name="T19" fmla="*/ 0 h 795"/>
                  <a:gd name="T20" fmla="*/ 0 w 585"/>
                  <a:gd name="T21" fmla="*/ 0 h 795"/>
                  <a:gd name="T22" fmla="*/ 0 w 585"/>
                  <a:gd name="T23" fmla="*/ 0 h 795"/>
                  <a:gd name="T24" fmla="*/ 0 w 585"/>
                  <a:gd name="T25" fmla="*/ 0 h 795"/>
                  <a:gd name="T26" fmla="*/ 0 w 585"/>
                  <a:gd name="T27" fmla="*/ 0 h 795"/>
                  <a:gd name="T28" fmla="*/ 0 w 585"/>
                  <a:gd name="T29" fmla="*/ 0 h 795"/>
                  <a:gd name="T30" fmla="*/ 0 w 585"/>
                  <a:gd name="T31" fmla="*/ 0 h 795"/>
                  <a:gd name="T32" fmla="*/ 0 w 585"/>
                  <a:gd name="T33" fmla="*/ 0 h 795"/>
                  <a:gd name="T34" fmla="*/ 0 w 585"/>
                  <a:gd name="T35" fmla="*/ 0 h 795"/>
                  <a:gd name="T36" fmla="*/ 0 w 585"/>
                  <a:gd name="T37" fmla="*/ 0 h 795"/>
                  <a:gd name="T38" fmla="*/ 0 w 585"/>
                  <a:gd name="T39" fmla="*/ 0 h 795"/>
                  <a:gd name="T40" fmla="*/ 0 w 585"/>
                  <a:gd name="T41" fmla="*/ 0 h 795"/>
                  <a:gd name="T42" fmla="*/ 0 w 585"/>
                  <a:gd name="T43" fmla="*/ 0 h 795"/>
                  <a:gd name="T44" fmla="*/ 0 w 585"/>
                  <a:gd name="T45" fmla="*/ 0 h 795"/>
                  <a:gd name="T46" fmla="*/ 0 w 585"/>
                  <a:gd name="T47" fmla="*/ 0 h 7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85" h="795">
                    <a:moveTo>
                      <a:pt x="456" y="298"/>
                    </a:moveTo>
                    <a:cubicBezTo>
                      <a:pt x="456" y="259"/>
                      <a:pt x="456" y="259"/>
                      <a:pt x="456" y="259"/>
                    </a:cubicBezTo>
                    <a:cubicBezTo>
                      <a:pt x="456" y="209"/>
                      <a:pt x="448" y="171"/>
                      <a:pt x="432" y="144"/>
                    </a:cubicBezTo>
                    <a:cubicBezTo>
                      <a:pt x="409" y="102"/>
                      <a:pt x="359" y="81"/>
                      <a:pt x="283" y="81"/>
                    </a:cubicBezTo>
                    <a:cubicBezTo>
                      <a:pt x="214" y="81"/>
                      <a:pt x="144" y="95"/>
                      <a:pt x="73" y="123"/>
                    </a:cubicBezTo>
                    <a:cubicBezTo>
                      <a:pt x="73" y="33"/>
                      <a:pt x="73" y="33"/>
                      <a:pt x="73" y="33"/>
                    </a:cubicBezTo>
                    <a:cubicBezTo>
                      <a:pt x="145" y="11"/>
                      <a:pt x="219" y="0"/>
                      <a:pt x="296" y="0"/>
                    </a:cubicBezTo>
                    <a:cubicBezTo>
                      <a:pt x="414" y="0"/>
                      <a:pt x="495" y="27"/>
                      <a:pt x="539" y="80"/>
                    </a:cubicBezTo>
                    <a:cubicBezTo>
                      <a:pt x="562" y="109"/>
                      <a:pt x="577" y="152"/>
                      <a:pt x="582" y="209"/>
                    </a:cubicBezTo>
                    <a:cubicBezTo>
                      <a:pt x="584" y="230"/>
                      <a:pt x="585" y="261"/>
                      <a:pt x="585" y="303"/>
                    </a:cubicBezTo>
                    <a:cubicBezTo>
                      <a:pt x="585" y="760"/>
                      <a:pt x="585" y="760"/>
                      <a:pt x="585" y="760"/>
                    </a:cubicBezTo>
                    <a:cubicBezTo>
                      <a:pt x="497" y="783"/>
                      <a:pt x="404" y="795"/>
                      <a:pt x="305" y="795"/>
                    </a:cubicBezTo>
                    <a:cubicBezTo>
                      <a:pt x="211" y="795"/>
                      <a:pt x="138" y="781"/>
                      <a:pt x="86" y="752"/>
                    </a:cubicBezTo>
                    <a:cubicBezTo>
                      <a:pt x="29" y="719"/>
                      <a:pt x="0" y="663"/>
                      <a:pt x="0" y="583"/>
                    </a:cubicBezTo>
                    <a:cubicBezTo>
                      <a:pt x="0" y="491"/>
                      <a:pt x="33" y="423"/>
                      <a:pt x="99" y="380"/>
                    </a:cubicBezTo>
                    <a:cubicBezTo>
                      <a:pt x="149" y="347"/>
                      <a:pt x="233" y="324"/>
                      <a:pt x="350" y="310"/>
                    </a:cubicBezTo>
                    <a:cubicBezTo>
                      <a:pt x="372" y="307"/>
                      <a:pt x="407" y="303"/>
                      <a:pt x="456" y="298"/>
                    </a:cubicBezTo>
                    <a:moveTo>
                      <a:pt x="456" y="372"/>
                    </a:moveTo>
                    <a:cubicBezTo>
                      <a:pt x="378" y="379"/>
                      <a:pt x="318" y="389"/>
                      <a:pt x="278" y="399"/>
                    </a:cubicBezTo>
                    <a:cubicBezTo>
                      <a:pt x="180" y="423"/>
                      <a:pt x="132" y="480"/>
                      <a:pt x="132" y="570"/>
                    </a:cubicBezTo>
                    <a:cubicBezTo>
                      <a:pt x="132" y="619"/>
                      <a:pt x="146" y="655"/>
                      <a:pt x="175" y="679"/>
                    </a:cubicBezTo>
                    <a:cubicBezTo>
                      <a:pt x="206" y="705"/>
                      <a:pt x="256" y="718"/>
                      <a:pt x="325" y="718"/>
                    </a:cubicBezTo>
                    <a:cubicBezTo>
                      <a:pt x="372" y="718"/>
                      <a:pt x="415" y="711"/>
                      <a:pt x="456" y="700"/>
                    </a:cubicBezTo>
                    <a:lnTo>
                      <a:pt x="456" y="3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7" name="Freeform 11"/>
              <p:cNvSpPr>
                <a:spLocks noEditPoints="1"/>
              </p:cNvSpPr>
              <p:nvPr/>
            </p:nvSpPr>
            <p:spPr bwMode="gray">
              <a:xfrm>
                <a:off x="1662" y="2598"/>
                <a:ext cx="119" cy="227"/>
              </a:xfrm>
              <a:custGeom>
                <a:avLst/>
                <a:gdLst>
                  <a:gd name="T0" fmla="*/ 0 w 592"/>
                  <a:gd name="T1" fmla="*/ 0 h 1136"/>
                  <a:gd name="T2" fmla="*/ 0 w 592"/>
                  <a:gd name="T3" fmla="*/ 0 h 1136"/>
                  <a:gd name="T4" fmla="*/ 0 w 592"/>
                  <a:gd name="T5" fmla="*/ 0 h 1136"/>
                  <a:gd name="T6" fmla="*/ 0 w 592"/>
                  <a:gd name="T7" fmla="*/ 0 h 1136"/>
                  <a:gd name="T8" fmla="*/ 0 w 592"/>
                  <a:gd name="T9" fmla="*/ 0 h 1136"/>
                  <a:gd name="T10" fmla="*/ 0 w 592"/>
                  <a:gd name="T11" fmla="*/ 0 h 1136"/>
                  <a:gd name="T12" fmla="*/ 0 w 592"/>
                  <a:gd name="T13" fmla="*/ 0 h 1136"/>
                  <a:gd name="T14" fmla="*/ 0 w 592"/>
                  <a:gd name="T15" fmla="*/ 0 h 1136"/>
                  <a:gd name="T16" fmla="*/ 0 w 592"/>
                  <a:gd name="T17" fmla="*/ 0 h 1136"/>
                  <a:gd name="T18" fmla="*/ 0 w 592"/>
                  <a:gd name="T19" fmla="*/ 0 h 1136"/>
                  <a:gd name="T20" fmla="*/ 0 w 592"/>
                  <a:gd name="T21" fmla="*/ 0 h 1136"/>
                  <a:gd name="T22" fmla="*/ 0 w 592"/>
                  <a:gd name="T23" fmla="*/ 0 h 1136"/>
                  <a:gd name="T24" fmla="*/ 0 w 592"/>
                  <a:gd name="T25" fmla="*/ 0 h 1136"/>
                  <a:gd name="T26" fmla="*/ 0 w 592"/>
                  <a:gd name="T27" fmla="*/ 0 h 1136"/>
                  <a:gd name="T28" fmla="*/ 0 w 592"/>
                  <a:gd name="T29" fmla="*/ 0 h 1136"/>
                  <a:gd name="T30" fmla="*/ 0 w 592"/>
                  <a:gd name="T31" fmla="*/ 0 h 1136"/>
                  <a:gd name="T32" fmla="*/ 0 w 592"/>
                  <a:gd name="T33" fmla="*/ 0 h 1136"/>
                  <a:gd name="T34" fmla="*/ 0 w 592"/>
                  <a:gd name="T35" fmla="*/ 0 h 1136"/>
                  <a:gd name="T36" fmla="*/ 0 w 592"/>
                  <a:gd name="T37" fmla="*/ 0 h 11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2" h="1136">
                    <a:moveTo>
                      <a:pt x="129" y="742"/>
                    </a:moveTo>
                    <a:cubicBezTo>
                      <a:pt x="129" y="1136"/>
                      <a:pt x="129" y="1136"/>
                      <a:pt x="129" y="1136"/>
                    </a:cubicBezTo>
                    <a:cubicBezTo>
                      <a:pt x="0" y="1136"/>
                      <a:pt x="0" y="1136"/>
                      <a:pt x="0" y="1136"/>
                    </a:cubicBezTo>
                    <a:cubicBezTo>
                      <a:pt x="0" y="30"/>
                      <a:pt x="0" y="30"/>
                      <a:pt x="0" y="30"/>
                    </a:cubicBezTo>
                    <a:cubicBezTo>
                      <a:pt x="89" y="10"/>
                      <a:pt x="175" y="0"/>
                      <a:pt x="260" y="0"/>
                    </a:cubicBezTo>
                    <a:cubicBezTo>
                      <a:pt x="391" y="0"/>
                      <a:pt x="480" y="39"/>
                      <a:pt x="528" y="118"/>
                    </a:cubicBezTo>
                    <a:cubicBezTo>
                      <a:pt x="571" y="188"/>
                      <a:pt x="592" y="281"/>
                      <a:pt x="592" y="396"/>
                    </a:cubicBezTo>
                    <a:cubicBezTo>
                      <a:pt x="592" y="518"/>
                      <a:pt x="565" y="616"/>
                      <a:pt x="511" y="691"/>
                    </a:cubicBezTo>
                    <a:cubicBezTo>
                      <a:pt x="460" y="761"/>
                      <a:pt x="385" y="795"/>
                      <a:pt x="287" y="795"/>
                    </a:cubicBezTo>
                    <a:cubicBezTo>
                      <a:pt x="245" y="795"/>
                      <a:pt x="209" y="789"/>
                      <a:pt x="180" y="775"/>
                    </a:cubicBezTo>
                    <a:cubicBezTo>
                      <a:pt x="166" y="769"/>
                      <a:pt x="149" y="758"/>
                      <a:pt x="129" y="742"/>
                    </a:cubicBezTo>
                    <a:moveTo>
                      <a:pt x="129" y="653"/>
                    </a:moveTo>
                    <a:cubicBezTo>
                      <a:pt x="172" y="696"/>
                      <a:pt x="220" y="718"/>
                      <a:pt x="272" y="718"/>
                    </a:cubicBezTo>
                    <a:cubicBezTo>
                      <a:pt x="338" y="718"/>
                      <a:pt x="387" y="684"/>
                      <a:pt x="418" y="618"/>
                    </a:cubicBezTo>
                    <a:cubicBezTo>
                      <a:pt x="447" y="557"/>
                      <a:pt x="461" y="483"/>
                      <a:pt x="461" y="395"/>
                    </a:cubicBezTo>
                    <a:cubicBezTo>
                      <a:pt x="461" y="284"/>
                      <a:pt x="442" y="202"/>
                      <a:pt x="403" y="147"/>
                    </a:cubicBezTo>
                    <a:cubicBezTo>
                      <a:pt x="372" y="101"/>
                      <a:pt x="318" y="78"/>
                      <a:pt x="241" y="78"/>
                    </a:cubicBezTo>
                    <a:cubicBezTo>
                      <a:pt x="207" y="78"/>
                      <a:pt x="170" y="81"/>
                      <a:pt x="129" y="87"/>
                    </a:cubicBezTo>
                    <a:lnTo>
                      <a:pt x="129" y="6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8" name="Freeform 12"/>
              <p:cNvSpPr>
                <a:spLocks noEditPoints="1"/>
              </p:cNvSpPr>
              <p:nvPr/>
            </p:nvSpPr>
            <p:spPr bwMode="gray">
              <a:xfrm>
                <a:off x="1816" y="2547"/>
                <a:ext cx="32" cy="206"/>
              </a:xfrm>
              <a:custGeom>
                <a:avLst/>
                <a:gdLst>
                  <a:gd name="T0" fmla="*/ 0 w 157"/>
                  <a:gd name="T1" fmla="*/ 0 h 1031"/>
                  <a:gd name="T2" fmla="*/ 0 w 157"/>
                  <a:gd name="T3" fmla="*/ 0 h 1031"/>
                  <a:gd name="T4" fmla="*/ 0 w 157"/>
                  <a:gd name="T5" fmla="*/ 0 h 1031"/>
                  <a:gd name="T6" fmla="*/ 0 w 157"/>
                  <a:gd name="T7" fmla="*/ 0 h 1031"/>
                  <a:gd name="T8" fmla="*/ 0 w 157"/>
                  <a:gd name="T9" fmla="*/ 0 h 1031"/>
                  <a:gd name="T10" fmla="*/ 0 w 157"/>
                  <a:gd name="T11" fmla="*/ 0 h 1031"/>
                  <a:gd name="T12" fmla="*/ 0 w 157"/>
                  <a:gd name="T13" fmla="*/ 0 h 1031"/>
                  <a:gd name="T14" fmla="*/ 0 w 157"/>
                  <a:gd name="T15" fmla="*/ 0 h 1031"/>
                  <a:gd name="T16" fmla="*/ 0 w 157"/>
                  <a:gd name="T17" fmla="*/ 0 h 1031"/>
                  <a:gd name="T18" fmla="*/ 0 w 157"/>
                  <a:gd name="T19" fmla="*/ 0 h 1031"/>
                  <a:gd name="T20" fmla="*/ 0 w 157"/>
                  <a:gd name="T21" fmla="*/ 0 h 1031"/>
                  <a:gd name="T22" fmla="*/ 0 w 157"/>
                  <a:gd name="T23" fmla="*/ 0 h 1031"/>
                  <a:gd name="T24" fmla="*/ 0 w 157"/>
                  <a:gd name="T25" fmla="*/ 0 h 1031"/>
                  <a:gd name="T26" fmla="*/ 0 w 157"/>
                  <a:gd name="T27" fmla="*/ 0 h 10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7" h="1031">
                    <a:moveTo>
                      <a:pt x="78" y="0"/>
                    </a:moveTo>
                    <a:cubicBezTo>
                      <a:pt x="102" y="0"/>
                      <a:pt x="121" y="9"/>
                      <a:pt x="137" y="26"/>
                    </a:cubicBezTo>
                    <a:cubicBezTo>
                      <a:pt x="150" y="42"/>
                      <a:pt x="157" y="59"/>
                      <a:pt x="157" y="79"/>
                    </a:cubicBezTo>
                    <a:cubicBezTo>
                      <a:pt x="157" y="103"/>
                      <a:pt x="148" y="123"/>
                      <a:pt x="131" y="139"/>
                    </a:cubicBezTo>
                    <a:cubicBezTo>
                      <a:pt x="116" y="152"/>
                      <a:pt x="99" y="159"/>
                      <a:pt x="78" y="159"/>
                    </a:cubicBezTo>
                    <a:cubicBezTo>
                      <a:pt x="54" y="159"/>
                      <a:pt x="35" y="150"/>
                      <a:pt x="20" y="133"/>
                    </a:cubicBezTo>
                    <a:cubicBezTo>
                      <a:pt x="6" y="118"/>
                      <a:pt x="0" y="99"/>
                      <a:pt x="0" y="78"/>
                    </a:cubicBezTo>
                    <a:cubicBezTo>
                      <a:pt x="0" y="56"/>
                      <a:pt x="8" y="37"/>
                      <a:pt x="25" y="20"/>
                    </a:cubicBezTo>
                    <a:cubicBezTo>
                      <a:pt x="40" y="7"/>
                      <a:pt x="58" y="0"/>
                      <a:pt x="78" y="0"/>
                    </a:cubicBezTo>
                    <a:moveTo>
                      <a:pt x="15" y="277"/>
                    </a:moveTo>
                    <a:cubicBezTo>
                      <a:pt x="144" y="277"/>
                      <a:pt x="144" y="277"/>
                      <a:pt x="144" y="277"/>
                    </a:cubicBezTo>
                    <a:cubicBezTo>
                      <a:pt x="144" y="1031"/>
                      <a:pt x="144" y="1031"/>
                      <a:pt x="144" y="1031"/>
                    </a:cubicBezTo>
                    <a:cubicBezTo>
                      <a:pt x="15" y="1031"/>
                      <a:pt x="15" y="1031"/>
                      <a:pt x="15" y="1031"/>
                    </a:cubicBezTo>
                    <a:lnTo>
                      <a:pt x="15" y="2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9" name="Freeform 13"/>
              <p:cNvSpPr>
                <a:spLocks/>
              </p:cNvSpPr>
              <p:nvPr/>
            </p:nvSpPr>
            <p:spPr bwMode="gray">
              <a:xfrm>
                <a:off x="1894" y="2598"/>
                <a:ext cx="114" cy="155"/>
              </a:xfrm>
              <a:custGeom>
                <a:avLst/>
                <a:gdLst>
                  <a:gd name="T0" fmla="*/ 0 w 573"/>
                  <a:gd name="T1" fmla="*/ 0 h 775"/>
                  <a:gd name="T2" fmla="*/ 0 w 573"/>
                  <a:gd name="T3" fmla="*/ 0 h 775"/>
                  <a:gd name="T4" fmla="*/ 0 w 573"/>
                  <a:gd name="T5" fmla="*/ 0 h 775"/>
                  <a:gd name="T6" fmla="*/ 0 w 573"/>
                  <a:gd name="T7" fmla="*/ 0 h 775"/>
                  <a:gd name="T8" fmla="*/ 0 w 573"/>
                  <a:gd name="T9" fmla="*/ 0 h 775"/>
                  <a:gd name="T10" fmla="*/ 0 w 573"/>
                  <a:gd name="T11" fmla="*/ 0 h 775"/>
                  <a:gd name="T12" fmla="*/ 0 w 573"/>
                  <a:gd name="T13" fmla="*/ 0 h 775"/>
                  <a:gd name="T14" fmla="*/ 0 w 573"/>
                  <a:gd name="T15" fmla="*/ 0 h 775"/>
                  <a:gd name="T16" fmla="*/ 0 w 573"/>
                  <a:gd name="T17" fmla="*/ 0 h 775"/>
                  <a:gd name="T18" fmla="*/ 0 w 573"/>
                  <a:gd name="T19" fmla="*/ 0 h 775"/>
                  <a:gd name="T20" fmla="*/ 0 w 573"/>
                  <a:gd name="T21" fmla="*/ 0 h 775"/>
                  <a:gd name="T22" fmla="*/ 0 w 573"/>
                  <a:gd name="T23" fmla="*/ 0 h 775"/>
                  <a:gd name="T24" fmla="*/ 0 w 573"/>
                  <a:gd name="T25" fmla="*/ 0 h 7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3" h="775">
                    <a:moveTo>
                      <a:pt x="0" y="775"/>
                    </a:moveTo>
                    <a:cubicBezTo>
                      <a:pt x="0" y="30"/>
                      <a:pt x="0" y="30"/>
                      <a:pt x="0" y="30"/>
                    </a:cubicBezTo>
                    <a:cubicBezTo>
                      <a:pt x="120" y="10"/>
                      <a:pt x="220" y="0"/>
                      <a:pt x="302" y="0"/>
                    </a:cubicBezTo>
                    <a:cubicBezTo>
                      <a:pt x="434" y="0"/>
                      <a:pt x="516" y="39"/>
                      <a:pt x="550" y="119"/>
                    </a:cubicBezTo>
                    <a:cubicBezTo>
                      <a:pt x="565" y="155"/>
                      <a:pt x="573" y="220"/>
                      <a:pt x="573" y="312"/>
                    </a:cubicBezTo>
                    <a:cubicBezTo>
                      <a:pt x="573" y="775"/>
                      <a:pt x="573" y="775"/>
                      <a:pt x="573" y="775"/>
                    </a:cubicBezTo>
                    <a:cubicBezTo>
                      <a:pt x="444" y="775"/>
                      <a:pt x="444" y="775"/>
                      <a:pt x="444" y="775"/>
                    </a:cubicBezTo>
                    <a:cubicBezTo>
                      <a:pt x="444" y="320"/>
                      <a:pt x="444" y="320"/>
                      <a:pt x="444" y="320"/>
                    </a:cubicBezTo>
                    <a:cubicBezTo>
                      <a:pt x="444" y="230"/>
                      <a:pt x="436" y="171"/>
                      <a:pt x="421" y="140"/>
                    </a:cubicBezTo>
                    <a:cubicBezTo>
                      <a:pt x="400" y="99"/>
                      <a:pt x="356" y="78"/>
                      <a:pt x="290" y="78"/>
                    </a:cubicBezTo>
                    <a:cubicBezTo>
                      <a:pt x="237" y="78"/>
                      <a:pt x="184" y="83"/>
                      <a:pt x="130" y="94"/>
                    </a:cubicBezTo>
                    <a:cubicBezTo>
                      <a:pt x="130" y="775"/>
                      <a:pt x="130" y="775"/>
                      <a:pt x="130"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0" name="Freeform 14"/>
              <p:cNvSpPr>
                <a:spLocks noEditPoints="1"/>
              </p:cNvSpPr>
              <p:nvPr/>
            </p:nvSpPr>
            <p:spPr bwMode="gray">
              <a:xfrm>
                <a:off x="2044" y="2598"/>
                <a:ext cx="119" cy="229"/>
              </a:xfrm>
              <a:custGeom>
                <a:avLst/>
                <a:gdLst>
                  <a:gd name="T0" fmla="*/ 0 w 595"/>
                  <a:gd name="T1" fmla="*/ 0 h 1147"/>
                  <a:gd name="T2" fmla="*/ 0 w 595"/>
                  <a:gd name="T3" fmla="*/ 0 h 1147"/>
                  <a:gd name="T4" fmla="*/ 0 w 595"/>
                  <a:gd name="T5" fmla="*/ 0 h 1147"/>
                  <a:gd name="T6" fmla="*/ 0 w 595"/>
                  <a:gd name="T7" fmla="*/ 0 h 1147"/>
                  <a:gd name="T8" fmla="*/ 0 w 595"/>
                  <a:gd name="T9" fmla="*/ 0 h 1147"/>
                  <a:gd name="T10" fmla="*/ 0 w 595"/>
                  <a:gd name="T11" fmla="*/ 0 h 1147"/>
                  <a:gd name="T12" fmla="*/ 0 w 595"/>
                  <a:gd name="T13" fmla="*/ 0 h 1147"/>
                  <a:gd name="T14" fmla="*/ 0 w 595"/>
                  <a:gd name="T15" fmla="*/ 0 h 1147"/>
                  <a:gd name="T16" fmla="*/ 0 w 595"/>
                  <a:gd name="T17" fmla="*/ 0 h 1147"/>
                  <a:gd name="T18" fmla="*/ 0 w 595"/>
                  <a:gd name="T19" fmla="*/ 0 h 1147"/>
                  <a:gd name="T20" fmla="*/ 0 w 595"/>
                  <a:gd name="T21" fmla="*/ 0 h 1147"/>
                  <a:gd name="T22" fmla="*/ 0 w 595"/>
                  <a:gd name="T23" fmla="*/ 0 h 1147"/>
                  <a:gd name="T24" fmla="*/ 0 w 595"/>
                  <a:gd name="T25" fmla="*/ 0 h 1147"/>
                  <a:gd name="T26" fmla="*/ 0 w 595"/>
                  <a:gd name="T27" fmla="*/ 0 h 1147"/>
                  <a:gd name="T28" fmla="*/ 0 w 595"/>
                  <a:gd name="T29" fmla="*/ 0 h 1147"/>
                  <a:gd name="T30" fmla="*/ 0 w 595"/>
                  <a:gd name="T31" fmla="*/ 0 h 1147"/>
                  <a:gd name="T32" fmla="*/ 0 w 595"/>
                  <a:gd name="T33" fmla="*/ 0 h 1147"/>
                  <a:gd name="T34" fmla="*/ 0 w 595"/>
                  <a:gd name="T35" fmla="*/ 0 h 1147"/>
                  <a:gd name="T36" fmla="*/ 0 w 595"/>
                  <a:gd name="T37" fmla="*/ 0 h 1147"/>
                  <a:gd name="T38" fmla="*/ 0 w 595"/>
                  <a:gd name="T39" fmla="*/ 0 h 1147"/>
                  <a:gd name="T40" fmla="*/ 0 w 595"/>
                  <a:gd name="T41" fmla="*/ 0 h 1147"/>
                  <a:gd name="T42" fmla="*/ 0 w 595"/>
                  <a:gd name="T43" fmla="*/ 0 h 1147"/>
                  <a:gd name="T44" fmla="*/ 0 w 595"/>
                  <a:gd name="T45" fmla="*/ 0 h 1147"/>
                  <a:gd name="T46" fmla="*/ 0 w 595"/>
                  <a:gd name="T47" fmla="*/ 0 h 1147"/>
                  <a:gd name="T48" fmla="*/ 0 w 595"/>
                  <a:gd name="T49" fmla="*/ 0 h 1147"/>
                  <a:gd name="T50" fmla="*/ 0 w 595"/>
                  <a:gd name="T51" fmla="*/ 0 h 1147"/>
                  <a:gd name="T52" fmla="*/ 0 w 595"/>
                  <a:gd name="T53" fmla="*/ 0 h 1147"/>
                  <a:gd name="T54" fmla="*/ 0 w 595"/>
                  <a:gd name="T55" fmla="*/ 0 h 1147"/>
                  <a:gd name="T56" fmla="*/ 0 w 595"/>
                  <a:gd name="T57" fmla="*/ 0 h 1147"/>
                  <a:gd name="T58" fmla="*/ 0 w 595"/>
                  <a:gd name="T59" fmla="*/ 0 h 11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1147">
                    <a:moveTo>
                      <a:pt x="466" y="707"/>
                    </a:moveTo>
                    <a:cubicBezTo>
                      <a:pt x="446" y="728"/>
                      <a:pt x="430" y="743"/>
                      <a:pt x="418" y="752"/>
                    </a:cubicBezTo>
                    <a:cubicBezTo>
                      <a:pt x="378" y="781"/>
                      <a:pt x="329" y="795"/>
                      <a:pt x="268" y="795"/>
                    </a:cubicBezTo>
                    <a:cubicBezTo>
                      <a:pt x="201" y="795"/>
                      <a:pt x="146" y="777"/>
                      <a:pt x="102" y="740"/>
                    </a:cubicBezTo>
                    <a:cubicBezTo>
                      <a:pt x="34" y="683"/>
                      <a:pt x="0" y="581"/>
                      <a:pt x="0" y="433"/>
                    </a:cubicBezTo>
                    <a:cubicBezTo>
                      <a:pt x="0" y="313"/>
                      <a:pt x="25" y="215"/>
                      <a:pt x="75" y="137"/>
                    </a:cubicBezTo>
                    <a:cubicBezTo>
                      <a:pt x="133" y="46"/>
                      <a:pt x="226" y="0"/>
                      <a:pt x="356" y="0"/>
                    </a:cubicBezTo>
                    <a:cubicBezTo>
                      <a:pt x="433" y="0"/>
                      <a:pt x="513" y="10"/>
                      <a:pt x="595" y="30"/>
                    </a:cubicBezTo>
                    <a:cubicBezTo>
                      <a:pt x="595" y="628"/>
                      <a:pt x="595" y="628"/>
                      <a:pt x="595" y="628"/>
                    </a:cubicBezTo>
                    <a:cubicBezTo>
                      <a:pt x="595" y="739"/>
                      <a:pt x="590" y="823"/>
                      <a:pt x="580" y="881"/>
                    </a:cubicBezTo>
                    <a:cubicBezTo>
                      <a:pt x="563" y="986"/>
                      <a:pt x="516" y="1059"/>
                      <a:pt x="441" y="1099"/>
                    </a:cubicBezTo>
                    <a:cubicBezTo>
                      <a:pt x="380" y="1131"/>
                      <a:pt x="299" y="1147"/>
                      <a:pt x="200" y="1147"/>
                    </a:cubicBezTo>
                    <a:cubicBezTo>
                      <a:pt x="172" y="1147"/>
                      <a:pt x="140" y="1145"/>
                      <a:pt x="103" y="1141"/>
                    </a:cubicBezTo>
                    <a:cubicBezTo>
                      <a:pt x="103" y="1064"/>
                      <a:pt x="103" y="1064"/>
                      <a:pt x="103" y="1064"/>
                    </a:cubicBezTo>
                    <a:cubicBezTo>
                      <a:pt x="136" y="1068"/>
                      <a:pt x="168" y="1069"/>
                      <a:pt x="199" y="1069"/>
                    </a:cubicBezTo>
                    <a:cubicBezTo>
                      <a:pt x="270" y="1069"/>
                      <a:pt x="322" y="1060"/>
                      <a:pt x="357" y="1041"/>
                    </a:cubicBezTo>
                    <a:cubicBezTo>
                      <a:pt x="408" y="1014"/>
                      <a:pt x="440" y="966"/>
                      <a:pt x="454" y="896"/>
                    </a:cubicBezTo>
                    <a:cubicBezTo>
                      <a:pt x="462" y="857"/>
                      <a:pt x="466" y="808"/>
                      <a:pt x="466" y="748"/>
                    </a:cubicBezTo>
                    <a:lnTo>
                      <a:pt x="466" y="707"/>
                    </a:lnTo>
                    <a:close/>
                    <a:moveTo>
                      <a:pt x="466" y="85"/>
                    </a:moveTo>
                    <a:cubicBezTo>
                      <a:pt x="430" y="80"/>
                      <a:pt x="398" y="78"/>
                      <a:pt x="369" y="78"/>
                    </a:cubicBezTo>
                    <a:cubicBezTo>
                      <a:pt x="315" y="78"/>
                      <a:pt x="272" y="89"/>
                      <a:pt x="242" y="111"/>
                    </a:cubicBezTo>
                    <a:cubicBezTo>
                      <a:pt x="207" y="136"/>
                      <a:pt x="179" y="180"/>
                      <a:pt x="159" y="244"/>
                    </a:cubicBezTo>
                    <a:cubicBezTo>
                      <a:pt x="141" y="299"/>
                      <a:pt x="132" y="364"/>
                      <a:pt x="132" y="438"/>
                    </a:cubicBezTo>
                    <a:cubicBezTo>
                      <a:pt x="132" y="540"/>
                      <a:pt x="149" y="615"/>
                      <a:pt x="183" y="662"/>
                    </a:cubicBezTo>
                    <a:cubicBezTo>
                      <a:pt x="209" y="699"/>
                      <a:pt x="243" y="718"/>
                      <a:pt x="286" y="718"/>
                    </a:cubicBezTo>
                    <a:cubicBezTo>
                      <a:pt x="323" y="718"/>
                      <a:pt x="357" y="706"/>
                      <a:pt x="388" y="683"/>
                    </a:cubicBezTo>
                    <a:cubicBezTo>
                      <a:pt x="420" y="660"/>
                      <a:pt x="442" y="629"/>
                      <a:pt x="455" y="592"/>
                    </a:cubicBezTo>
                    <a:cubicBezTo>
                      <a:pt x="462" y="572"/>
                      <a:pt x="466" y="543"/>
                      <a:pt x="466" y="505"/>
                    </a:cubicBezTo>
                    <a:lnTo>
                      <a:pt x="466"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1" name="Freeform 15"/>
              <p:cNvSpPr>
                <a:spLocks/>
              </p:cNvSpPr>
              <p:nvPr/>
            </p:nvSpPr>
            <p:spPr bwMode="gray">
              <a:xfrm>
                <a:off x="2280" y="2561"/>
                <a:ext cx="67" cy="192"/>
              </a:xfrm>
              <a:custGeom>
                <a:avLst/>
                <a:gdLst>
                  <a:gd name="T0" fmla="*/ 0 w 332"/>
                  <a:gd name="T1" fmla="*/ 0 h 958"/>
                  <a:gd name="T2" fmla="*/ 0 w 332"/>
                  <a:gd name="T3" fmla="*/ 0 h 958"/>
                  <a:gd name="T4" fmla="*/ 0 w 332"/>
                  <a:gd name="T5" fmla="*/ 0 h 958"/>
                  <a:gd name="T6" fmla="*/ 0 w 332"/>
                  <a:gd name="T7" fmla="*/ 0 h 958"/>
                  <a:gd name="T8" fmla="*/ 0 w 332"/>
                  <a:gd name="T9" fmla="*/ 0 h 958"/>
                  <a:gd name="T10" fmla="*/ 0 w 332"/>
                  <a:gd name="T11" fmla="*/ 0 h 958"/>
                  <a:gd name="T12" fmla="*/ 0 w 332"/>
                  <a:gd name="T13" fmla="*/ 0 h 958"/>
                  <a:gd name="T14" fmla="*/ 0 w 332"/>
                  <a:gd name="T15" fmla="*/ 0 h 958"/>
                  <a:gd name="T16" fmla="*/ 0 w 332"/>
                  <a:gd name="T17" fmla="*/ 0 h 958"/>
                  <a:gd name="T18" fmla="*/ 0 w 332"/>
                  <a:gd name="T19" fmla="*/ 0 h 958"/>
                  <a:gd name="T20" fmla="*/ 0 w 332"/>
                  <a:gd name="T21" fmla="*/ 0 h 958"/>
                  <a:gd name="T22" fmla="*/ 0 w 332"/>
                  <a:gd name="T23" fmla="*/ 0 h 958"/>
                  <a:gd name="T24" fmla="*/ 0 w 332"/>
                  <a:gd name="T25" fmla="*/ 0 h 958"/>
                  <a:gd name="T26" fmla="*/ 0 w 332"/>
                  <a:gd name="T27" fmla="*/ 0 h 958"/>
                  <a:gd name="T28" fmla="*/ 0 w 332"/>
                  <a:gd name="T29" fmla="*/ 0 h 958"/>
                  <a:gd name="T30" fmla="*/ 0 w 332"/>
                  <a:gd name="T31" fmla="*/ 0 h 958"/>
                  <a:gd name="T32" fmla="*/ 0 w 332"/>
                  <a:gd name="T33" fmla="*/ 0 h 9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9" y="858"/>
                      <a:pt x="203" y="869"/>
                      <a:pt x="235" y="873"/>
                    </a:cubicBezTo>
                    <a:cubicBezTo>
                      <a:pt x="245" y="875"/>
                      <a:pt x="264" y="875"/>
                      <a:pt x="290" y="875"/>
                    </a:cubicBezTo>
                    <a:cubicBezTo>
                      <a:pt x="332" y="875"/>
                      <a:pt x="332" y="875"/>
                      <a:pt x="332" y="875"/>
                    </a:cubicBezTo>
                    <a:cubicBezTo>
                      <a:pt x="332" y="958"/>
                      <a:pt x="332" y="958"/>
                      <a:pt x="332" y="958"/>
                    </a:cubicBezTo>
                    <a:cubicBezTo>
                      <a:pt x="263" y="958"/>
                      <a:pt x="263" y="958"/>
                      <a:pt x="263" y="958"/>
                    </a:cubicBezTo>
                    <a:cubicBezTo>
                      <a:pt x="207" y="958"/>
                      <a:pt x="164" y="953"/>
                      <a:pt x="132" y="945"/>
                    </a:cubicBezTo>
                    <a:cubicBezTo>
                      <a:pt x="67" y="927"/>
                      <a:pt x="27" y="884"/>
                      <a:pt x="12" y="817"/>
                    </a:cubicBezTo>
                    <a:cubicBezTo>
                      <a:pt x="4" y="781"/>
                      <a:pt x="0" y="731"/>
                      <a:pt x="0" y="66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2" name="Freeform 16"/>
              <p:cNvSpPr>
                <a:spLocks noEditPoints="1"/>
              </p:cNvSpPr>
              <p:nvPr/>
            </p:nvSpPr>
            <p:spPr bwMode="gray">
              <a:xfrm>
                <a:off x="2374" y="2598"/>
                <a:ext cx="127" cy="159"/>
              </a:xfrm>
              <a:custGeom>
                <a:avLst/>
                <a:gdLst>
                  <a:gd name="T0" fmla="*/ 0 w 634"/>
                  <a:gd name="T1" fmla="*/ 0 h 795"/>
                  <a:gd name="T2" fmla="*/ 0 w 634"/>
                  <a:gd name="T3" fmla="*/ 0 h 795"/>
                  <a:gd name="T4" fmla="*/ 0 w 634"/>
                  <a:gd name="T5" fmla="*/ 0 h 795"/>
                  <a:gd name="T6" fmla="*/ 0 w 634"/>
                  <a:gd name="T7" fmla="*/ 0 h 795"/>
                  <a:gd name="T8" fmla="*/ 0 w 634"/>
                  <a:gd name="T9" fmla="*/ 0 h 795"/>
                  <a:gd name="T10" fmla="*/ 0 w 634"/>
                  <a:gd name="T11" fmla="*/ 0 h 795"/>
                  <a:gd name="T12" fmla="*/ 0 w 634"/>
                  <a:gd name="T13" fmla="*/ 0 h 795"/>
                  <a:gd name="T14" fmla="*/ 0 w 634"/>
                  <a:gd name="T15" fmla="*/ 0 h 795"/>
                  <a:gd name="T16" fmla="*/ 0 w 634"/>
                  <a:gd name="T17" fmla="*/ 0 h 795"/>
                  <a:gd name="T18" fmla="*/ 0 w 634"/>
                  <a:gd name="T19" fmla="*/ 0 h 795"/>
                  <a:gd name="T20" fmla="*/ 0 w 634"/>
                  <a:gd name="T21" fmla="*/ 0 h 795"/>
                  <a:gd name="T22" fmla="*/ 0 w 634"/>
                  <a:gd name="T23" fmla="*/ 0 h 795"/>
                  <a:gd name="T24" fmla="*/ 0 w 634"/>
                  <a:gd name="T25" fmla="*/ 0 h 795"/>
                  <a:gd name="T26" fmla="*/ 0 w 634"/>
                  <a:gd name="T27" fmla="*/ 0 h 795"/>
                  <a:gd name="T28" fmla="*/ 0 w 634"/>
                  <a:gd name="T29" fmla="*/ 0 h 795"/>
                  <a:gd name="T30" fmla="*/ 0 w 634"/>
                  <a:gd name="T31" fmla="*/ 0 h 795"/>
                  <a:gd name="T32" fmla="*/ 0 w 634"/>
                  <a:gd name="T33" fmla="*/ 0 h 7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09" y="0"/>
                      <a:pt x="318" y="0"/>
                    </a:cubicBezTo>
                    <a:moveTo>
                      <a:pt x="318" y="78"/>
                    </a:moveTo>
                    <a:cubicBezTo>
                      <a:pt x="245" y="78"/>
                      <a:pt x="194" y="110"/>
                      <a:pt x="166" y="176"/>
                    </a:cubicBezTo>
                    <a:cubicBezTo>
                      <a:pt x="144" y="230"/>
                      <a:pt x="132" y="303"/>
                      <a:pt x="132" y="394"/>
                    </a:cubicBezTo>
                    <a:cubicBezTo>
                      <a:pt x="132" y="490"/>
                      <a:pt x="144" y="565"/>
                      <a:pt x="166"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3" name="Freeform 17"/>
              <p:cNvSpPr>
                <a:spLocks/>
              </p:cNvSpPr>
              <p:nvPr/>
            </p:nvSpPr>
            <p:spPr bwMode="gray">
              <a:xfrm>
                <a:off x="2538" y="2598"/>
                <a:ext cx="195" cy="155"/>
              </a:xfrm>
              <a:custGeom>
                <a:avLst/>
                <a:gdLst>
                  <a:gd name="T0" fmla="*/ 0 w 974"/>
                  <a:gd name="T1" fmla="*/ 0 h 775"/>
                  <a:gd name="T2" fmla="*/ 0 w 974"/>
                  <a:gd name="T3" fmla="*/ 0 h 775"/>
                  <a:gd name="T4" fmla="*/ 0 w 974"/>
                  <a:gd name="T5" fmla="*/ 0 h 775"/>
                  <a:gd name="T6" fmla="*/ 0 w 974"/>
                  <a:gd name="T7" fmla="*/ 0 h 775"/>
                  <a:gd name="T8" fmla="*/ 0 w 974"/>
                  <a:gd name="T9" fmla="*/ 0 h 775"/>
                  <a:gd name="T10" fmla="*/ 0 w 974"/>
                  <a:gd name="T11" fmla="*/ 0 h 775"/>
                  <a:gd name="T12" fmla="*/ 0 w 974"/>
                  <a:gd name="T13" fmla="*/ 0 h 775"/>
                  <a:gd name="T14" fmla="*/ 0 w 974"/>
                  <a:gd name="T15" fmla="*/ 0 h 775"/>
                  <a:gd name="T16" fmla="*/ 0 w 974"/>
                  <a:gd name="T17" fmla="*/ 0 h 775"/>
                  <a:gd name="T18" fmla="*/ 0 w 974"/>
                  <a:gd name="T19" fmla="*/ 0 h 775"/>
                  <a:gd name="T20" fmla="*/ 0 w 974"/>
                  <a:gd name="T21" fmla="*/ 0 h 775"/>
                  <a:gd name="T22" fmla="*/ 0 w 974"/>
                  <a:gd name="T23" fmla="*/ 0 h 775"/>
                  <a:gd name="T24" fmla="*/ 0 w 974"/>
                  <a:gd name="T25" fmla="*/ 0 h 775"/>
                  <a:gd name="T26" fmla="*/ 0 w 974"/>
                  <a:gd name="T27" fmla="*/ 0 h 775"/>
                  <a:gd name="T28" fmla="*/ 0 w 974"/>
                  <a:gd name="T29" fmla="*/ 0 h 775"/>
                  <a:gd name="T30" fmla="*/ 0 w 974"/>
                  <a:gd name="T31" fmla="*/ 0 h 775"/>
                  <a:gd name="T32" fmla="*/ 0 w 974"/>
                  <a:gd name="T33" fmla="*/ 0 h 775"/>
                  <a:gd name="T34" fmla="*/ 0 w 974"/>
                  <a:gd name="T35" fmla="*/ 0 h 775"/>
                  <a:gd name="T36" fmla="*/ 0 w 974"/>
                  <a:gd name="T37" fmla="*/ 0 h 775"/>
                  <a:gd name="T38" fmla="*/ 0 w 974"/>
                  <a:gd name="T39" fmla="*/ 0 h 775"/>
                  <a:gd name="T40" fmla="*/ 0 w 974"/>
                  <a:gd name="T41" fmla="*/ 0 h 7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74" h="775">
                    <a:moveTo>
                      <a:pt x="0" y="775"/>
                    </a:moveTo>
                    <a:cubicBezTo>
                      <a:pt x="0" y="30"/>
                      <a:pt x="0" y="30"/>
                      <a:pt x="0" y="30"/>
                    </a:cubicBezTo>
                    <a:cubicBezTo>
                      <a:pt x="117" y="10"/>
                      <a:pt x="210" y="0"/>
                      <a:pt x="278" y="0"/>
                    </a:cubicBezTo>
                    <a:cubicBezTo>
                      <a:pt x="367" y="0"/>
                      <a:pt x="435" y="16"/>
                      <a:pt x="480" y="49"/>
                    </a:cubicBezTo>
                    <a:cubicBezTo>
                      <a:pt x="561" y="16"/>
                      <a:pt x="642" y="0"/>
                      <a:pt x="722" y="0"/>
                    </a:cubicBezTo>
                    <a:cubicBezTo>
                      <a:pt x="843" y="0"/>
                      <a:pt x="920" y="40"/>
                      <a:pt x="952" y="119"/>
                    </a:cubicBezTo>
                    <a:cubicBezTo>
                      <a:pt x="967" y="156"/>
                      <a:pt x="974" y="220"/>
                      <a:pt x="974" y="312"/>
                    </a:cubicBezTo>
                    <a:cubicBezTo>
                      <a:pt x="974" y="775"/>
                      <a:pt x="974" y="775"/>
                      <a:pt x="974" y="775"/>
                    </a:cubicBezTo>
                    <a:cubicBezTo>
                      <a:pt x="845" y="775"/>
                      <a:pt x="845" y="775"/>
                      <a:pt x="845" y="775"/>
                    </a:cubicBezTo>
                    <a:cubicBezTo>
                      <a:pt x="845" y="320"/>
                      <a:pt x="845" y="320"/>
                      <a:pt x="845" y="320"/>
                    </a:cubicBezTo>
                    <a:cubicBezTo>
                      <a:pt x="845" y="231"/>
                      <a:pt x="838" y="172"/>
                      <a:pt x="824" y="141"/>
                    </a:cubicBezTo>
                    <a:cubicBezTo>
                      <a:pt x="805" y="99"/>
                      <a:pt x="765" y="78"/>
                      <a:pt x="705" y="78"/>
                    </a:cubicBezTo>
                    <a:cubicBezTo>
                      <a:pt x="654" y="78"/>
                      <a:pt x="603" y="90"/>
                      <a:pt x="551" y="113"/>
                    </a:cubicBezTo>
                    <a:cubicBezTo>
                      <a:pt x="551" y="775"/>
                      <a:pt x="551" y="775"/>
                      <a:pt x="551" y="775"/>
                    </a:cubicBezTo>
                    <a:cubicBezTo>
                      <a:pt x="422" y="775"/>
                      <a:pt x="422" y="775"/>
                      <a:pt x="422" y="775"/>
                    </a:cubicBezTo>
                    <a:cubicBezTo>
                      <a:pt x="422" y="314"/>
                      <a:pt x="422" y="314"/>
                      <a:pt x="422" y="314"/>
                    </a:cubicBezTo>
                    <a:cubicBezTo>
                      <a:pt x="422" y="229"/>
                      <a:pt x="415" y="171"/>
                      <a:pt x="401" y="141"/>
                    </a:cubicBezTo>
                    <a:cubicBezTo>
                      <a:pt x="382" y="99"/>
                      <a:pt x="341" y="78"/>
                      <a:pt x="278" y="78"/>
                    </a:cubicBezTo>
                    <a:cubicBezTo>
                      <a:pt x="231" y="78"/>
                      <a:pt x="181" y="83"/>
                      <a:pt x="128" y="94"/>
                    </a:cubicBezTo>
                    <a:cubicBezTo>
                      <a:pt x="128" y="775"/>
                      <a:pt x="128" y="775"/>
                      <a:pt x="128"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4" name="Freeform 18"/>
              <p:cNvSpPr>
                <a:spLocks noEditPoints="1"/>
              </p:cNvSpPr>
              <p:nvPr/>
            </p:nvSpPr>
            <p:spPr bwMode="gray">
              <a:xfrm>
                <a:off x="2768" y="2598"/>
                <a:ext cx="127" cy="159"/>
              </a:xfrm>
              <a:custGeom>
                <a:avLst/>
                <a:gdLst>
                  <a:gd name="T0" fmla="*/ 0 w 635"/>
                  <a:gd name="T1" fmla="*/ 0 h 795"/>
                  <a:gd name="T2" fmla="*/ 0 w 635"/>
                  <a:gd name="T3" fmla="*/ 0 h 795"/>
                  <a:gd name="T4" fmla="*/ 0 w 635"/>
                  <a:gd name="T5" fmla="*/ 0 h 795"/>
                  <a:gd name="T6" fmla="*/ 0 w 635"/>
                  <a:gd name="T7" fmla="*/ 0 h 795"/>
                  <a:gd name="T8" fmla="*/ 0 w 635"/>
                  <a:gd name="T9" fmla="*/ 0 h 795"/>
                  <a:gd name="T10" fmla="*/ 0 w 635"/>
                  <a:gd name="T11" fmla="*/ 0 h 795"/>
                  <a:gd name="T12" fmla="*/ 0 w 635"/>
                  <a:gd name="T13" fmla="*/ 0 h 795"/>
                  <a:gd name="T14" fmla="*/ 0 w 635"/>
                  <a:gd name="T15" fmla="*/ 0 h 795"/>
                  <a:gd name="T16" fmla="*/ 0 w 635"/>
                  <a:gd name="T17" fmla="*/ 0 h 795"/>
                  <a:gd name="T18" fmla="*/ 0 w 635"/>
                  <a:gd name="T19" fmla="*/ 0 h 795"/>
                  <a:gd name="T20" fmla="*/ 0 w 635"/>
                  <a:gd name="T21" fmla="*/ 0 h 795"/>
                  <a:gd name="T22" fmla="*/ 0 w 635"/>
                  <a:gd name="T23" fmla="*/ 0 h 795"/>
                  <a:gd name="T24" fmla="*/ 0 w 635"/>
                  <a:gd name="T25" fmla="*/ 0 h 795"/>
                  <a:gd name="T26" fmla="*/ 0 w 635"/>
                  <a:gd name="T27" fmla="*/ 0 h 795"/>
                  <a:gd name="T28" fmla="*/ 0 w 635"/>
                  <a:gd name="T29" fmla="*/ 0 h 795"/>
                  <a:gd name="T30" fmla="*/ 0 w 635"/>
                  <a:gd name="T31" fmla="*/ 0 h 795"/>
                  <a:gd name="T32" fmla="*/ 0 w 635"/>
                  <a:gd name="T33" fmla="*/ 0 h 7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5" h="795">
                    <a:moveTo>
                      <a:pt x="318" y="0"/>
                    </a:moveTo>
                    <a:cubicBezTo>
                      <a:pt x="426" y="0"/>
                      <a:pt x="506" y="36"/>
                      <a:pt x="559" y="107"/>
                    </a:cubicBezTo>
                    <a:cubicBezTo>
                      <a:pt x="609" y="176"/>
                      <a:pt x="635" y="273"/>
                      <a:pt x="635" y="398"/>
                    </a:cubicBezTo>
                    <a:cubicBezTo>
                      <a:pt x="635" y="521"/>
                      <a:pt x="609" y="618"/>
                      <a:pt x="559" y="688"/>
                    </a:cubicBezTo>
                    <a:cubicBezTo>
                      <a:pt x="507" y="760"/>
                      <a:pt x="427" y="795"/>
                      <a:pt x="319" y="795"/>
                    </a:cubicBezTo>
                    <a:cubicBezTo>
                      <a:pt x="107" y="795"/>
                      <a:pt x="0" y="661"/>
                      <a:pt x="0" y="393"/>
                    </a:cubicBezTo>
                    <a:cubicBezTo>
                      <a:pt x="0" y="271"/>
                      <a:pt x="26" y="176"/>
                      <a:pt x="77" y="107"/>
                    </a:cubicBezTo>
                    <a:cubicBezTo>
                      <a:pt x="129" y="36"/>
                      <a:pt x="209"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5" name="Freeform 19"/>
              <p:cNvSpPr>
                <a:spLocks/>
              </p:cNvSpPr>
              <p:nvPr/>
            </p:nvSpPr>
            <p:spPr bwMode="gray">
              <a:xfrm>
                <a:off x="2934" y="2598"/>
                <a:ext cx="65" cy="155"/>
              </a:xfrm>
              <a:custGeom>
                <a:avLst/>
                <a:gdLst>
                  <a:gd name="T0" fmla="*/ 0 w 326"/>
                  <a:gd name="T1" fmla="*/ 0 h 775"/>
                  <a:gd name="T2" fmla="*/ 0 w 326"/>
                  <a:gd name="T3" fmla="*/ 0 h 775"/>
                  <a:gd name="T4" fmla="*/ 0 w 326"/>
                  <a:gd name="T5" fmla="*/ 0 h 775"/>
                  <a:gd name="T6" fmla="*/ 0 w 326"/>
                  <a:gd name="T7" fmla="*/ 0 h 775"/>
                  <a:gd name="T8" fmla="*/ 0 w 326"/>
                  <a:gd name="T9" fmla="*/ 0 h 775"/>
                  <a:gd name="T10" fmla="*/ 0 w 326"/>
                  <a:gd name="T11" fmla="*/ 0 h 775"/>
                  <a:gd name="T12" fmla="*/ 0 w 326"/>
                  <a:gd name="T13" fmla="*/ 0 h 7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6" h="775">
                    <a:moveTo>
                      <a:pt x="0" y="775"/>
                    </a:moveTo>
                    <a:cubicBezTo>
                      <a:pt x="0" y="33"/>
                      <a:pt x="0" y="33"/>
                      <a:pt x="0" y="33"/>
                    </a:cubicBezTo>
                    <a:cubicBezTo>
                      <a:pt x="99" y="12"/>
                      <a:pt x="207" y="1"/>
                      <a:pt x="326" y="0"/>
                    </a:cubicBezTo>
                    <a:cubicBezTo>
                      <a:pt x="326" y="81"/>
                      <a:pt x="326" y="81"/>
                      <a:pt x="326" y="81"/>
                    </a:cubicBezTo>
                    <a:cubicBezTo>
                      <a:pt x="254" y="81"/>
                      <a:pt x="188" y="86"/>
                      <a:pt x="129" y="94"/>
                    </a:cubicBezTo>
                    <a:cubicBezTo>
                      <a:pt x="129" y="775"/>
                      <a:pt x="129" y="775"/>
                      <a:pt x="129"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6" name="Freeform 20"/>
              <p:cNvSpPr>
                <a:spLocks/>
              </p:cNvSpPr>
              <p:nvPr/>
            </p:nvSpPr>
            <p:spPr bwMode="gray">
              <a:xfrm>
                <a:off x="3028" y="2598"/>
                <a:ext cx="65" cy="155"/>
              </a:xfrm>
              <a:custGeom>
                <a:avLst/>
                <a:gdLst>
                  <a:gd name="T0" fmla="*/ 0 w 326"/>
                  <a:gd name="T1" fmla="*/ 0 h 775"/>
                  <a:gd name="T2" fmla="*/ 0 w 326"/>
                  <a:gd name="T3" fmla="*/ 0 h 775"/>
                  <a:gd name="T4" fmla="*/ 0 w 326"/>
                  <a:gd name="T5" fmla="*/ 0 h 775"/>
                  <a:gd name="T6" fmla="*/ 0 w 326"/>
                  <a:gd name="T7" fmla="*/ 0 h 775"/>
                  <a:gd name="T8" fmla="*/ 0 w 326"/>
                  <a:gd name="T9" fmla="*/ 0 h 775"/>
                  <a:gd name="T10" fmla="*/ 0 w 326"/>
                  <a:gd name="T11" fmla="*/ 0 h 775"/>
                  <a:gd name="T12" fmla="*/ 0 w 326"/>
                  <a:gd name="T13" fmla="*/ 0 h 7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6" h="775">
                    <a:moveTo>
                      <a:pt x="0" y="775"/>
                    </a:moveTo>
                    <a:cubicBezTo>
                      <a:pt x="0" y="33"/>
                      <a:pt x="0" y="33"/>
                      <a:pt x="0" y="33"/>
                    </a:cubicBezTo>
                    <a:cubicBezTo>
                      <a:pt x="99" y="12"/>
                      <a:pt x="207" y="1"/>
                      <a:pt x="326" y="0"/>
                    </a:cubicBezTo>
                    <a:cubicBezTo>
                      <a:pt x="326" y="81"/>
                      <a:pt x="326" y="81"/>
                      <a:pt x="326" y="81"/>
                    </a:cubicBezTo>
                    <a:cubicBezTo>
                      <a:pt x="253" y="81"/>
                      <a:pt x="188" y="86"/>
                      <a:pt x="129" y="94"/>
                    </a:cubicBezTo>
                    <a:cubicBezTo>
                      <a:pt x="129" y="775"/>
                      <a:pt x="129" y="775"/>
                      <a:pt x="129"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7" name="Freeform 21"/>
              <p:cNvSpPr>
                <a:spLocks noEditPoints="1"/>
              </p:cNvSpPr>
              <p:nvPr/>
            </p:nvSpPr>
            <p:spPr bwMode="gray">
              <a:xfrm>
                <a:off x="3110" y="2598"/>
                <a:ext cx="127" cy="159"/>
              </a:xfrm>
              <a:custGeom>
                <a:avLst/>
                <a:gdLst>
                  <a:gd name="T0" fmla="*/ 0 w 634"/>
                  <a:gd name="T1" fmla="*/ 0 h 795"/>
                  <a:gd name="T2" fmla="*/ 0 w 634"/>
                  <a:gd name="T3" fmla="*/ 0 h 795"/>
                  <a:gd name="T4" fmla="*/ 0 w 634"/>
                  <a:gd name="T5" fmla="*/ 0 h 795"/>
                  <a:gd name="T6" fmla="*/ 0 w 634"/>
                  <a:gd name="T7" fmla="*/ 0 h 795"/>
                  <a:gd name="T8" fmla="*/ 0 w 634"/>
                  <a:gd name="T9" fmla="*/ 0 h 795"/>
                  <a:gd name="T10" fmla="*/ 0 w 634"/>
                  <a:gd name="T11" fmla="*/ 0 h 795"/>
                  <a:gd name="T12" fmla="*/ 0 w 634"/>
                  <a:gd name="T13" fmla="*/ 0 h 795"/>
                  <a:gd name="T14" fmla="*/ 0 w 634"/>
                  <a:gd name="T15" fmla="*/ 0 h 795"/>
                  <a:gd name="T16" fmla="*/ 0 w 634"/>
                  <a:gd name="T17" fmla="*/ 0 h 795"/>
                  <a:gd name="T18" fmla="*/ 0 w 634"/>
                  <a:gd name="T19" fmla="*/ 0 h 795"/>
                  <a:gd name="T20" fmla="*/ 0 w 634"/>
                  <a:gd name="T21" fmla="*/ 0 h 795"/>
                  <a:gd name="T22" fmla="*/ 0 w 634"/>
                  <a:gd name="T23" fmla="*/ 0 h 795"/>
                  <a:gd name="T24" fmla="*/ 0 w 634"/>
                  <a:gd name="T25" fmla="*/ 0 h 795"/>
                  <a:gd name="T26" fmla="*/ 0 w 634"/>
                  <a:gd name="T27" fmla="*/ 0 h 795"/>
                  <a:gd name="T28" fmla="*/ 0 w 634"/>
                  <a:gd name="T29" fmla="*/ 0 h 795"/>
                  <a:gd name="T30" fmla="*/ 0 w 634"/>
                  <a:gd name="T31" fmla="*/ 0 h 795"/>
                  <a:gd name="T32" fmla="*/ 0 w 634"/>
                  <a:gd name="T33" fmla="*/ 0 h 7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4" h="795">
                    <a:moveTo>
                      <a:pt x="317" y="0"/>
                    </a:moveTo>
                    <a:cubicBezTo>
                      <a:pt x="425" y="0"/>
                      <a:pt x="505" y="36"/>
                      <a:pt x="558" y="107"/>
                    </a:cubicBezTo>
                    <a:cubicBezTo>
                      <a:pt x="608" y="176"/>
                      <a:pt x="634" y="273"/>
                      <a:pt x="634" y="398"/>
                    </a:cubicBezTo>
                    <a:cubicBezTo>
                      <a:pt x="634" y="521"/>
                      <a:pt x="608" y="618"/>
                      <a:pt x="558" y="688"/>
                    </a:cubicBezTo>
                    <a:cubicBezTo>
                      <a:pt x="506" y="760"/>
                      <a:pt x="426" y="795"/>
                      <a:pt x="318" y="795"/>
                    </a:cubicBezTo>
                    <a:cubicBezTo>
                      <a:pt x="106" y="795"/>
                      <a:pt x="0" y="661"/>
                      <a:pt x="0" y="393"/>
                    </a:cubicBezTo>
                    <a:cubicBezTo>
                      <a:pt x="0" y="271"/>
                      <a:pt x="25" y="176"/>
                      <a:pt x="76" y="107"/>
                    </a:cubicBezTo>
                    <a:cubicBezTo>
                      <a:pt x="128" y="36"/>
                      <a:pt x="209" y="0"/>
                      <a:pt x="317" y="0"/>
                    </a:cubicBezTo>
                    <a:moveTo>
                      <a:pt x="317" y="78"/>
                    </a:moveTo>
                    <a:cubicBezTo>
                      <a:pt x="244" y="78"/>
                      <a:pt x="194" y="110"/>
                      <a:pt x="166" y="176"/>
                    </a:cubicBezTo>
                    <a:cubicBezTo>
                      <a:pt x="143" y="230"/>
                      <a:pt x="132" y="303"/>
                      <a:pt x="132" y="394"/>
                    </a:cubicBezTo>
                    <a:cubicBezTo>
                      <a:pt x="132" y="490"/>
                      <a:pt x="143" y="565"/>
                      <a:pt x="166" y="619"/>
                    </a:cubicBezTo>
                    <a:cubicBezTo>
                      <a:pt x="194" y="685"/>
                      <a:pt x="244" y="718"/>
                      <a:pt x="317" y="718"/>
                    </a:cubicBezTo>
                    <a:cubicBezTo>
                      <a:pt x="390" y="718"/>
                      <a:pt x="440" y="685"/>
                      <a:pt x="468" y="619"/>
                    </a:cubicBezTo>
                    <a:cubicBezTo>
                      <a:pt x="490" y="565"/>
                      <a:pt x="502" y="491"/>
                      <a:pt x="502" y="398"/>
                    </a:cubicBezTo>
                    <a:cubicBezTo>
                      <a:pt x="502" y="302"/>
                      <a:pt x="490" y="228"/>
                      <a:pt x="468" y="176"/>
                    </a:cubicBezTo>
                    <a:cubicBezTo>
                      <a:pt x="439" y="110"/>
                      <a:pt x="389" y="78"/>
                      <a:pt x="317"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8" name="Freeform 22"/>
              <p:cNvSpPr>
                <a:spLocks/>
              </p:cNvSpPr>
              <p:nvPr/>
            </p:nvSpPr>
            <p:spPr bwMode="gray">
              <a:xfrm>
                <a:off x="3253" y="2602"/>
                <a:ext cx="195" cy="151"/>
              </a:xfrm>
              <a:custGeom>
                <a:avLst/>
                <a:gdLst>
                  <a:gd name="T0" fmla="*/ 0 w 971"/>
                  <a:gd name="T1" fmla="*/ 0 h 754"/>
                  <a:gd name="T2" fmla="*/ 0 w 971"/>
                  <a:gd name="T3" fmla="*/ 0 h 754"/>
                  <a:gd name="T4" fmla="*/ 0 w 971"/>
                  <a:gd name="T5" fmla="*/ 0 h 754"/>
                  <a:gd name="T6" fmla="*/ 0 w 971"/>
                  <a:gd name="T7" fmla="*/ 0 h 754"/>
                  <a:gd name="T8" fmla="*/ 0 w 971"/>
                  <a:gd name="T9" fmla="*/ 0 h 754"/>
                  <a:gd name="T10" fmla="*/ 0 w 971"/>
                  <a:gd name="T11" fmla="*/ 0 h 754"/>
                  <a:gd name="T12" fmla="*/ 0 w 971"/>
                  <a:gd name="T13" fmla="*/ 0 h 754"/>
                  <a:gd name="T14" fmla="*/ 0 w 971"/>
                  <a:gd name="T15" fmla="*/ 0 h 754"/>
                  <a:gd name="T16" fmla="*/ 0 w 971"/>
                  <a:gd name="T17" fmla="*/ 0 h 754"/>
                  <a:gd name="T18" fmla="*/ 0 w 971"/>
                  <a:gd name="T19" fmla="*/ 0 h 754"/>
                  <a:gd name="T20" fmla="*/ 0 w 971"/>
                  <a:gd name="T21" fmla="*/ 0 h 754"/>
                  <a:gd name="T22" fmla="*/ 0 w 971"/>
                  <a:gd name="T23" fmla="*/ 0 h 754"/>
                  <a:gd name="T24" fmla="*/ 0 w 971"/>
                  <a:gd name="T25" fmla="*/ 0 h 754"/>
                  <a:gd name="T26" fmla="*/ 0 w 971"/>
                  <a:gd name="T27" fmla="*/ 0 h 754"/>
                  <a:gd name="T28" fmla="*/ 0 w 971"/>
                  <a:gd name="T29" fmla="*/ 0 h 754"/>
                  <a:gd name="T30" fmla="*/ 0 w 971"/>
                  <a:gd name="T31" fmla="*/ 0 h 7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8" y="0"/>
                      <a:pt x="558" y="0"/>
                      <a:pt x="558"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7" y="266"/>
                      <a:pt x="517" y="266"/>
                      <a:pt x="517" y="266"/>
                    </a:cubicBezTo>
                    <a:cubicBezTo>
                      <a:pt x="509"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9" name="Freeform 23"/>
              <p:cNvSpPr>
                <a:spLocks/>
              </p:cNvSpPr>
              <p:nvPr/>
            </p:nvSpPr>
            <p:spPr bwMode="gray">
              <a:xfrm>
                <a:off x="3525" y="2602"/>
                <a:ext cx="194" cy="151"/>
              </a:xfrm>
              <a:custGeom>
                <a:avLst/>
                <a:gdLst>
                  <a:gd name="T0" fmla="*/ 0 w 971"/>
                  <a:gd name="T1" fmla="*/ 0 h 754"/>
                  <a:gd name="T2" fmla="*/ 0 w 971"/>
                  <a:gd name="T3" fmla="*/ 0 h 754"/>
                  <a:gd name="T4" fmla="*/ 0 w 971"/>
                  <a:gd name="T5" fmla="*/ 0 h 754"/>
                  <a:gd name="T6" fmla="*/ 0 w 971"/>
                  <a:gd name="T7" fmla="*/ 0 h 754"/>
                  <a:gd name="T8" fmla="*/ 0 w 971"/>
                  <a:gd name="T9" fmla="*/ 0 h 754"/>
                  <a:gd name="T10" fmla="*/ 0 w 971"/>
                  <a:gd name="T11" fmla="*/ 0 h 754"/>
                  <a:gd name="T12" fmla="*/ 0 w 971"/>
                  <a:gd name="T13" fmla="*/ 0 h 754"/>
                  <a:gd name="T14" fmla="*/ 0 w 971"/>
                  <a:gd name="T15" fmla="*/ 0 h 754"/>
                  <a:gd name="T16" fmla="*/ 0 w 971"/>
                  <a:gd name="T17" fmla="*/ 0 h 754"/>
                  <a:gd name="T18" fmla="*/ 0 w 971"/>
                  <a:gd name="T19" fmla="*/ 0 h 754"/>
                  <a:gd name="T20" fmla="*/ 0 w 971"/>
                  <a:gd name="T21" fmla="*/ 0 h 754"/>
                  <a:gd name="T22" fmla="*/ 0 w 971"/>
                  <a:gd name="T23" fmla="*/ 0 h 754"/>
                  <a:gd name="T24" fmla="*/ 0 w 971"/>
                  <a:gd name="T25" fmla="*/ 0 h 754"/>
                  <a:gd name="T26" fmla="*/ 0 w 971"/>
                  <a:gd name="T27" fmla="*/ 0 h 754"/>
                  <a:gd name="T28" fmla="*/ 0 w 971"/>
                  <a:gd name="T29" fmla="*/ 0 h 754"/>
                  <a:gd name="T30" fmla="*/ 0 w 971"/>
                  <a:gd name="T31" fmla="*/ 0 h 7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9" y="0"/>
                      <a:pt x="559" y="0"/>
                      <a:pt x="559"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8" y="266"/>
                      <a:pt x="518" y="266"/>
                      <a:pt x="518" y="266"/>
                    </a:cubicBezTo>
                    <a:cubicBezTo>
                      <a:pt x="510"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0" name="Freeform 24"/>
              <p:cNvSpPr>
                <a:spLocks noEditPoints="1"/>
              </p:cNvSpPr>
              <p:nvPr/>
            </p:nvSpPr>
            <p:spPr bwMode="gray">
              <a:xfrm>
                <a:off x="3745" y="2547"/>
                <a:ext cx="31" cy="206"/>
              </a:xfrm>
              <a:custGeom>
                <a:avLst/>
                <a:gdLst>
                  <a:gd name="T0" fmla="*/ 0 w 157"/>
                  <a:gd name="T1" fmla="*/ 0 h 1031"/>
                  <a:gd name="T2" fmla="*/ 0 w 157"/>
                  <a:gd name="T3" fmla="*/ 0 h 1031"/>
                  <a:gd name="T4" fmla="*/ 0 w 157"/>
                  <a:gd name="T5" fmla="*/ 0 h 1031"/>
                  <a:gd name="T6" fmla="*/ 0 w 157"/>
                  <a:gd name="T7" fmla="*/ 0 h 1031"/>
                  <a:gd name="T8" fmla="*/ 0 w 157"/>
                  <a:gd name="T9" fmla="*/ 0 h 1031"/>
                  <a:gd name="T10" fmla="*/ 0 w 157"/>
                  <a:gd name="T11" fmla="*/ 0 h 1031"/>
                  <a:gd name="T12" fmla="*/ 0 w 157"/>
                  <a:gd name="T13" fmla="*/ 0 h 1031"/>
                  <a:gd name="T14" fmla="*/ 0 w 157"/>
                  <a:gd name="T15" fmla="*/ 0 h 1031"/>
                  <a:gd name="T16" fmla="*/ 0 w 157"/>
                  <a:gd name="T17" fmla="*/ 0 h 1031"/>
                  <a:gd name="T18" fmla="*/ 0 w 157"/>
                  <a:gd name="T19" fmla="*/ 0 h 1031"/>
                  <a:gd name="T20" fmla="*/ 0 w 157"/>
                  <a:gd name="T21" fmla="*/ 0 h 1031"/>
                  <a:gd name="T22" fmla="*/ 0 w 157"/>
                  <a:gd name="T23" fmla="*/ 0 h 1031"/>
                  <a:gd name="T24" fmla="*/ 0 w 157"/>
                  <a:gd name="T25" fmla="*/ 0 h 1031"/>
                  <a:gd name="T26" fmla="*/ 0 w 157"/>
                  <a:gd name="T27" fmla="*/ 0 h 10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7" h="1031">
                    <a:moveTo>
                      <a:pt x="79" y="0"/>
                    </a:moveTo>
                    <a:cubicBezTo>
                      <a:pt x="102" y="0"/>
                      <a:pt x="122" y="9"/>
                      <a:pt x="137" y="26"/>
                    </a:cubicBezTo>
                    <a:cubicBezTo>
                      <a:pt x="151" y="42"/>
                      <a:pt x="157" y="59"/>
                      <a:pt x="157" y="79"/>
                    </a:cubicBezTo>
                    <a:cubicBezTo>
                      <a:pt x="157" y="103"/>
                      <a:pt x="149" y="123"/>
                      <a:pt x="132" y="139"/>
                    </a:cubicBezTo>
                    <a:cubicBezTo>
                      <a:pt x="117" y="152"/>
                      <a:pt x="99" y="159"/>
                      <a:pt x="78" y="159"/>
                    </a:cubicBezTo>
                    <a:cubicBezTo>
                      <a:pt x="55" y="159"/>
                      <a:pt x="35" y="150"/>
                      <a:pt x="20" y="133"/>
                    </a:cubicBezTo>
                    <a:cubicBezTo>
                      <a:pt x="6" y="118"/>
                      <a:pt x="0" y="99"/>
                      <a:pt x="0" y="78"/>
                    </a:cubicBezTo>
                    <a:cubicBezTo>
                      <a:pt x="0" y="56"/>
                      <a:pt x="9" y="37"/>
                      <a:pt x="26" y="20"/>
                    </a:cubicBezTo>
                    <a:cubicBezTo>
                      <a:pt x="41" y="7"/>
                      <a:pt x="58" y="0"/>
                      <a:pt x="79" y="0"/>
                    </a:cubicBezTo>
                    <a:moveTo>
                      <a:pt x="16" y="277"/>
                    </a:moveTo>
                    <a:cubicBezTo>
                      <a:pt x="144" y="277"/>
                      <a:pt x="144" y="277"/>
                      <a:pt x="144" y="277"/>
                    </a:cubicBezTo>
                    <a:cubicBezTo>
                      <a:pt x="144" y="1031"/>
                      <a:pt x="144" y="1031"/>
                      <a:pt x="144" y="1031"/>
                    </a:cubicBezTo>
                    <a:cubicBezTo>
                      <a:pt x="16" y="1031"/>
                      <a:pt x="16" y="1031"/>
                      <a:pt x="16" y="1031"/>
                    </a:cubicBezTo>
                    <a:lnTo>
                      <a:pt x="16" y="2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1" name="Freeform 25"/>
              <p:cNvSpPr>
                <a:spLocks/>
              </p:cNvSpPr>
              <p:nvPr/>
            </p:nvSpPr>
            <p:spPr bwMode="gray">
              <a:xfrm>
                <a:off x="3820" y="2561"/>
                <a:ext cx="67" cy="192"/>
              </a:xfrm>
              <a:custGeom>
                <a:avLst/>
                <a:gdLst>
                  <a:gd name="T0" fmla="*/ 0 w 332"/>
                  <a:gd name="T1" fmla="*/ 0 h 958"/>
                  <a:gd name="T2" fmla="*/ 0 w 332"/>
                  <a:gd name="T3" fmla="*/ 0 h 958"/>
                  <a:gd name="T4" fmla="*/ 0 w 332"/>
                  <a:gd name="T5" fmla="*/ 0 h 958"/>
                  <a:gd name="T6" fmla="*/ 0 w 332"/>
                  <a:gd name="T7" fmla="*/ 0 h 958"/>
                  <a:gd name="T8" fmla="*/ 0 w 332"/>
                  <a:gd name="T9" fmla="*/ 0 h 958"/>
                  <a:gd name="T10" fmla="*/ 0 w 332"/>
                  <a:gd name="T11" fmla="*/ 0 h 958"/>
                  <a:gd name="T12" fmla="*/ 0 w 332"/>
                  <a:gd name="T13" fmla="*/ 0 h 958"/>
                  <a:gd name="T14" fmla="*/ 0 w 332"/>
                  <a:gd name="T15" fmla="*/ 0 h 958"/>
                  <a:gd name="T16" fmla="*/ 0 w 332"/>
                  <a:gd name="T17" fmla="*/ 0 h 958"/>
                  <a:gd name="T18" fmla="*/ 0 w 332"/>
                  <a:gd name="T19" fmla="*/ 0 h 958"/>
                  <a:gd name="T20" fmla="*/ 0 w 332"/>
                  <a:gd name="T21" fmla="*/ 0 h 958"/>
                  <a:gd name="T22" fmla="*/ 0 w 332"/>
                  <a:gd name="T23" fmla="*/ 0 h 958"/>
                  <a:gd name="T24" fmla="*/ 0 w 332"/>
                  <a:gd name="T25" fmla="*/ 0 h 958"/>
                  <a:gd name="T26" fmla="*/ 0 w 332"/>
                  <a:gd name="T27" fmla="*/ 0 h 958"/>
                  <a:gd name="T28" fmla="*/ 0 w 332"/>
                  <a:gd name="T29" fmla="*/ 0 h 958"/>
                  <a:gd name="T30" fmla="*/ 0 w 332"/>
                  <a:gd name="T31" fmla="*/ 0 h 958"/>
                  <a:gd name="T32" fmla="*/ 0 w 332"/>
                  <a:gd name="T33" fmla="*/ 0 h 9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8" y="858"/>
                      <a:pt x="202" y="869"/>
                      <a:pt x="234" y="873"/>
                    </a:cubicBezTo>
                    <a:cubicBezTo>
                      <a:pt x="245" y="875"/>
                      <a:pt x="263" y="875"/>
                      <a:pt x="289" y="875"/>
                    </a:cubicBezTo>
                    <a:cubicBezTo>
                      <a:pt x="332" y="875"/>
                      <a:pt x="332" y="875"/>
                      <a:pt x="332" y="875"/>
                    </a:cubicBezTo>
                    <a:cubicBezTo>
                      <a:pt x="332" y="958"/>
                      <a:pt x="332" y="958"/>
                      <a:pt x="332" y="958"/>
                    </a:cubicBezTo>
                    <a:cubicBezTo>
                      <a:pt x="262" y="958"/>
                      <a:pt x="262" y="958"/>
                      <a:pt x="262" y="958"/>
                    </a:cubicBezTo>
                    <a:cubicBezTo>
                      <a:pt x="207" y="958"/>
                      <a:pt x="163" y="953"/>
                      <a:pt x="132" y="945"/>
                    </a:cubicBezTo>
                    <a:cubicBezTo>
                      <a:pt x="66" y="927"/>
                      <a:pt x="26" y="884"/>
                      <a:pt x="11" y="817"/>
                    </a:cubicBezTo>
                    <a:cubicBezTo>
                      <a:pt x="4" y="781"/>
                      <a:pt x="0" y="731"/>
                      <a:pt x="0" y="66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2" name="Freeform 26"/>
              <p:cNvSpPr>
                <a:spLocks/>
              </p:cNvSpPr>
              <p:nvPr/>
            </p:nvSpPr>
            <p:spPr bwMode="gray">
              <a:xfrm>
                <a:off x="3918" y="2526"/>
                <a:ext cx="114" cy="227"/>
              </a:xfrm>
              <a:custGeom>
                <a:avLst/>
                <a:gdLst>
                  <a:gd name="T0" fmla="*/ 0 w 572"/>
                  <a:gd name="T1" fmla="*/ 0 h 1136"/>
                  <a:gd name="T2" fmla="*/ 0 w 572"/>
                  <a:gd name="T3" fmla="*/ 0 h 1136"/>
                  <a:gd name="T4" fmla="*/ 0 w 572"/>
                  <a:gd name="T5" fmla="*/ 0 h 1136"/>
                  <a:gd name="T6" fmla="*/ 0 w 572"/>
                  <a:gd name="T7" fmla="*/ 0 h 1136"/>
                  <a:gd name="T8" fmla="*/ 0 w 572"/>
                  <a:gd name="T9" fmla="*/ 0 h 1136"/>
                  <a:gd name="T10" fmla="*/ 0 w 572"/>
                  <a:gd name="T11" fmla="*/ 0 h 1136"/>
                  <a:gd name="T12" fmla="*/ 0 w 572"/>
                  <a:gd name="T13" fmla="*/ 0 h 1136"/>
                  <a:gd name="T14" fmla="*/ 0 w 572"/>
                  <a:gd name="T15" fmla="*/ 0 h 1136"/>
                  <a:gd name="T16" fmla="*/ 0 w 572"/>
                  <a:gd name="T17" fmla="*/ 0 h 1136"/>
                  <a:gd name="T18" fmla="*/ 0 w 572"/>
                  <a:gd name="T19" fmla="*/ 0 h 1136"/>
                  <a:gd name="T20" fmla="*/ 0 w 572"/>
                  <a:gd name="T21" fmla="*/ 0 h 1136"/>
                  <a:gd name="T22" fmla="*/ 0 w 572"/>
                  <a:gd name="T23" fmla="*/ 0 h 1136"/>
                  <a:gd name="T24" fmla="*/ 0 w 572"/>
                  <a:gd name="T25" fmla="*/ 0 h 1136"/>
                  <a:gd name="T26" fmla="*/ 0 w 572"/>
                  <a:gd name="T27" fmla="*/ 0 h 1136"/>
                  <a:gd name="T28" fmla="*/ 0 w 572"/>
                  <a:gd name="T29" fmla="*/ 0 h 1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72" h="1136">
                    <a:moveTo>
                      <a:pt x="0" y="1136"/>
                    </a:moveTo>
                    <a:cubicBezTo>
                      <a:pt x="0" y="0"/>
                      <a:pt x="0" y="0"/>
                      <a:pt x="0" y="0"/>
                    </a:cubicBezTo>
                    <a:cubicBezTo>
                      <a:pt x="129" y="0"/>
                      <a:pt x="129" y="0"/>
                      <a:pt x="129" y="0"/>
                    </a:cubicBezTo>
                    <a:cubicBezTo>
                      <a:pt x="129" y="400"/>
                      <a:pt x="129" y="400"/>
                      <a:pt x="129" y="400"/>
                    </a:cubicBezTo>
                    <a:cubicBezTo>
                      <a:pt x="196" y="374"/>
                      <a:pt x="259"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6" y="439"/>
                    </a:cubicBezTo>
                    <a:cubicBezTo>
                      <a:pt x="256" y="439"/>
                      <a:pt x="197" y="454"/>
                      <a:pt x="129" y="485"/>
                    </a:cubicBezTo>
                    <a:cubicBezTo>
                      <a:pt x="129" y="1136"/>
                      <a:pt x="129" y="1136"/>
                      <a:pt x="129" y="1136"/>
                    </a:cubicBezTo>
                    <a:lnTo>
                      <a:pt x="0" y="1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3" name="Freeform 27"/>
              <p:cNvSpPr>
                <a:spLocks/>
              </p:cNvSpPr>
              <p:nvPr/>
            </p:nvSpPr>
            <p:spPr bwMode="gray">
              <a:xfrm>
                <a:off x="4128" y="2602"/>
                <a:ext cx="126" cy="223"/>
              </a:xfrm>
              <a:custGeom>
                <a:avLst/>
                <a:gdLst>
                  <a:gd name="T0" fmla="*/ 56 w 126"/>
                  <a:gd name="T1" fmla="*/ 153 h 223"/>
                  <a:gd name="T2" fmla="*/ 0 w 126"/>
                  <a:gd name="T3" fmla="*/ 0 h 223"/>
                  <a:gd name="T4" fmla="*/ 27 w 126"/>
                  <a:gd name="T5" fmla="*/ 0 h 223"/>
                  <a:gd name="T6" fmla="*/ 67 w 126"/>
                  <a:gd name="T7" fmla="*/ 120 h 223"/>
                  <a:gd name="T8" fmla="*/ 104 w 126"/>
                  <a:gd name="T9" fmla="*/ 0 h 223"/>
                  <a:gd name="T10" fmla="*/ 126 w 126"/>
                  <a:gd name="T11" fmla="*/ 0 h 223"/>
                  <a:gd name="T12" fmla="*/ 51 w 126"/>
                  <a:gd name="T13" fmla="*/ 223 h 223"/>
                  <a:gd name="T14" fmla="*/ 29 w 126"/>
                  <a:gd name="T15" fmla="*/ 223 h 223"/>
                  <a:gd name="T16" fmla="*/ 56 w 126"/>
                  <a:gd name="T17" fmla="*/ 153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223">
                    <a:moveTo>
                      <a:pt x="56" y="153"/>
                    </a:moveTo>
                    <a:lnTo>
                      <a:pt x="0" y="0"/>
                    </a:lnTo>
                    <a:lnTo>
                      <a:pt x="27" y="0"/>
                    </a:lnTo>
                    <a:lnTo>
                      <a:pt x="67" y="120"/>
                    </a:lnTo>
                    <a:lnTo>
                      <a:pt x="104" y="0"/>
                    </a:lnTo>
                    <a:lnTo>
                      <a:pt x="126" y="0"/>
                    </a:lnTo>
                    <a:lnTo>
                      <a:pt x="51" y="223"/>
                    </a:lnTo>
                    <a:lnTo>
                      <a:pt x="29" y="223"/>
                    </a:lnTo>
                    <a:lnTo>
                      <a:pt x="56"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4" name="Freeform 28"/>
              <p:cNvSpPr>
                <a:spLocks noEditPoints="1"/>
              </p:cNvSpPr>
              <p:nvPr/>
            </p:nvSpPr>
            <p:spPr bwMode="gray">
              <a:xfrm>
                <a:off x="4270" y="2598"/>
                <a:ext cx="127" cy="159"/>
              </a:xfrm>
              <a:custGeom>
                <a:avLst/>
                <a:gdLst>
                  <a:gd name="T0" fmla="*/ 0 w 634"/>
                  <a:gd name="T1" fmla="*/ 0 h 795"/>
                  <a:gd name="T2" fmla="*/ 0 w 634"/>
                  <a:gd name="T3" fmla="*/ 0 h 795"/>
                  <a:gd name="T4" fmla="*/ 0 w 634"/>
                  <a:gd name="T5" fmla="*/ 0 h 795"/>
                  <a:gd name="T6" fmla="*/ 0 w 634"/>
                  <a:gd name="T7" fmla="*/ 0 h 795"/>
                  <a:gd name="T8" fmla="*/ 0 w 634"/>
                  <a:gd name="T9" fmla="*/ 0 h 795"/>
                  <a:gd name="T10" fmla="*/ 0 w 634"/>
                  <a:gd name="T11" fmla="*/ 0 h 795"/>
                  <a:gd name="T12" fmla="*/ 0 w 634"/>
                  <a:gd name="T13" fmla="*/ 0 h 795"/>
                  <a:gd name="T14" fmla="*/ 0 w 634"/>
                  <a:gd name="T15" fmla="*/ 0 h 795"/>
                  <a:gd name="T16" fmla="*/ 0 w 634"/>
                  <a:gd name="T17" fmla="*/ 0 h 795"/>
                  <a:gd name="T18" fmla="*/ 0 w 634"/>
                  <a:gd name="T19" fmla="*/ 0 h 795"/>
                  <a:gd name="T20" fmla="*/ 0 w 634"/>
                  <a:gd name="T21" fmla="*/ 0 h 795"/>
                  <a:gd name="T22" fmla="*/ 0 w 634"/>
                  <a:gd name="T23" fmla="*/ 0 h 795"/>
                  <a:gd name="T24" fmla="*/ 0 w 634"/>
                  <a:gd name="T25" fmla="*/ 0 h 795"/>
                  <a:gd name="T26" fmla="*/ 0 w 634"/>
                  <a:gd name="T27" fmla="*/ 0 h 795"/>
                  <a:gd name="T28" fmla="*/ 0 w 634"/>
                  <a:gd name="T29" fmla="*/ 0 h 795"/>
                  <a:gd name="T30" fmla="*/ 0 w 634"/>
                  <a:gd name="T31" fmla="*/ 0 h 795"/>
                  <a:gd name="T32" fmla="*/ 0 w 634"/>
                  <a:gd name="T33" fmla="*/ 0 h 7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10"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5" name="Freeform 29"/>
              <p:cNvSpPr>
                <a:spLocks/>
              </p:cNvSpPr>
              <p:nvPr/>
            </p:nvSpPr>
            <p:spPr bwMode="gray">
              <a:xfrm>
                <a:off x="4433" y="2602"/>
                <a:ext cx="110" cy="155"/>
              </a:xfrm>
              <a:custGeom>
                <a:avLst/>
                <a:gdLst>
                  <a:gd name="T0" fmla="*/ 0 w 550"/>
                  <a:gd name="T1" fmla="*/ 0 h 774"/>
                  <a:gd name="T2" fmla="*/ 0 w 550"/>
                  <a:gd name="T3" fmla="*/ 0 h 774"/>
                  <a:gd name="T4" fmla="*/ 0 w 550"/>
                  <a:gd name="T5" fmla="*/ 0 h 774"/>
                  <a:gd name="T6" fmla="*/ 0 w 550"/>
                  <a:gd name="T7" fmla="*/ 0 h 774"/>
                  <a:gd name="T8" fmla="*/ 0 w 550"/>
                  <a:gd name="T9" fmla="*/ 0 h 774"/>
                  <a:gd name="T10" fmla="*/ 0 w 550"/>
                  <a:gd name="T11" fmla="*/ 0 h 774"/>
                  <a:gd name="T12" fmla="*/ 0 w 550"/>
                  <a:gd name="T13" fmla="*/ 0 h 774"/>
                  <a:gd name="T14" fmla="*/ 0 w 550"/>
                  <a:gd name="T15" fmla="*/ 0 h 774"/>
                  <a:gd name="T16" fmla="*/ 0 w 550"/>
                  <a:gd name="T17" fmla="*/ 0 h 774"/>
                  <a:gd name="T18" fmla="*/ 0 w 550"/>
                  <a:gd name="T19" fmla="*/ 0 h 774"/>
                  <a:gd name="T20" fmla="*/ 0 w 550"/>
                  <a:gd name="T21" fmla="*/ 0 h 774"/>
                  <a:gd name="T22" fmla="*/ 0 w 550"/>
                  <a:gd name="T23" fmla="*/ 0 h 774"/>
                  <a:gd name="T24" fmla="*/ 0 w 550"/>
                  <a:gd name="T25" fmla="*/ 0 h 774"/>
                  <a:gd name="T26" fmla="*/ 0 w 550"/>
                  <a:gd name="T27" fmla="*/ 0 h 774"/>
                  <a:gd name="T28" fmla="*/ 0 w 550"/>
                  <a:gd name="T29" fmla="*/ 0 h 7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0" h="774">
                    <a:moveTo>
                      <a:pt x="0" y="0"/>
                    </a:moveTo>
                    <a:cubicBezTo>
                      <a:pt x="129" y="0"/>
                      <a:pt x="129" y="0"/>
                      <a:pt x="129" y="0"/>
                    </a:cubicBezTo>
                    <a:cubicBezTo>
                      <a:pt x="129" y="465"/>
                      <a:pt x="129" y="465"/>
                      <a:pt x="129" y="465"/>
                    </a:cubicBezTo>
                    <a:cubicBezTo>
                      <a:pt x="129" y="550"/>
                      <a:pt x="137" y="608"/>
                      <a:pt x="152" y="636"/>
                    </a:cubicBezTo>
                    <a:cubicBezTo>
                      <a:pt x="165" y="660"/>
                      <a:pt x="183" y="676"/>
                      <a:pt x="206" y="685"/>
                    </a:cubicBezTo>
                    <a:cubicBezTo>
                      <a:pt x="225" y="693"/>
                      <a:pt x="253" y="697"/>
                      <a:pt x="289" y="697"/>
                    </a:cubicBezTo>
                    <a:cubicBezTo>
                      <a:pt x="331" y="697"/>
                      <a:pt x="375" y="690"/>
                      <a:pt x="422" y="677"/>
                    </a:cubicBezTo>
                    <a:cubicBezTo>
                      <a:pt x="422" y="0"/>
                      <a:pt x="422" y="0"/>
                      <a:pt x="422" y="0"/>
                    </a:cubicBezTo>
                    <a:cubicBezTo>
                      <a:pt x="550" y="0"/>
                      <a:pt x="550" y="0"/>
                      <a:pt x="550" y="0"/>
                    </a:cubicBezTo>
                    <a:cubicBezTo>
                      <a:pt x="550" y="742"/>
                      <a:pt x="550" y="742"/>
                      <a:pt x="550" y="742"/>
                    </a:cubicBezTo>
                    <a:cubicBezTo>
                      <a:pt x="455" y="763"/>
                      <a:pt x="365" y="774"/>
                      <a:pt x="281" y="774"/>
                    </a:cubicBezTo>
                    <a:cubicBezTo>
                      <a:pt x="196" y="774"/>
                      <a:pt x="132" y="761"/>
                      <a:pt x="90" y="734"/>
                    </a:cubicBezTo>
                    <a:cubicBezTo>
                      <a:pt x="43" y="704"/>
                      <a:pt x="15" y="657"/>
                      <a:pt x="7" y="593"/>
                    </a:cubicBezTo>
                    <a:cubicBezTo>
                      <a:pt x="2" y="563"/>
                      <a:pt x="0" y="523"/>
                      <a:pt x="0" y="475"/>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6" name="Freeform 30"/>
              <p:cNvSpPr>
                <a:spLocks/>
              </p:cNvSpPr>
              <p:nvPr/>
            </p:nvSpPr>
            <p:spPr bwMode="gray">
              <a:xfrm>
                <a:off x="2479" y="1143"/>
                <a:ext cx="496" cy="383"/>
              </a:xfrm>
              <a:custGeom>
                <a:avLst/>
                <a:gdLst>
                  <a:gd name="T0" fmla="*/ 0 w 2477"/>
                  <a:gd name="T1" fmla="*/ 0 h 1913"/>
                  <a:gd name="T2" fmla="*/ 0 w 2477"/>
                  <a:gd name="T3" fmla="*/ 0 h 1913"/>
                  <a:gd name="T4" fmla="*/ 0 w 2477"/>
                  <a:gd name="T5" fmla="*/ 0 h 1913"/>
                  <a:gd name="T6" fmla="*/ 0 w 2477"/>
                  <a:gd name="T7" fmla="*/ 0 h 1913"/>
                  <a:gd name="T8" fmla="*/ 0 w 2477"/>
                  <a:gd name="T9" fmla="*/ 0 h 1913"/>
                  <a:gd name="T10" fmla="*/ 0 w 2477"/>
                  <a:gd name="T11" fmla="*/ 0 h 1913"/>
                  <a:gd name="T12" fmla="*/ 0 w 2477"/>
                  <a:gd name="T13" fmla="*/ 0 h 1913"/>
                  <a:gd name="T14" fmla="*/ 0 w 2477"/>
                  <a:gd name="T15" fmla="*/ 0 h 1913"/>
                  <a:gd name="T16" fmla="*/ 0 w 2477"/>
                  <a:gd name="T17" fmla="*/ 0 h 1913"/>
                  <a:gd name="T18" fmla="*/ 0 w 2477"/>
                  <a:gd name="T19" fmla="*/ 0 h 1913"/>
                  <a:gd name="T20" fmla="*/ 0 w 2477"/>
                  <a:gd name="T21" fmla="*/ 0 h 1913"/>
                  <a:gd name="T22" fmla="*/ 0 w 2477"/>
                  <a:gd name="T23" fmla="*/ 0 h 1913"/>
                  <a:gd name="T24" fmla="*/ 0 w 2477"/>
                  <a:gd name="T25" fmla="*/ 0 h 1913"/>
                  <a:gd name="T26" fmla="*/ 0 w 2477"/>
                  <a:gd name="T27" fmla="*/ 0 h 1913"/>
                  <a:gd name="T28" fmla="*/ 0 w 2477"/>
                  <a:gd name="T29" fmla="*/ 0 h 1913"/>
                  <a:gd name="T30" fmla="*/ 0 w 2477"/>
                  <a:gd name="T31" fmla="*/ 0 h 1913"/>
                  <a:gd name="T32" fmla="*/ 0 w 2477"/>
                  <a:gd name="T33" fmla="*/ 0 h 1913"/>
                  <a:gd name="T34" fmla="*/ 0 w 2477"/>
                  <a:gd name="T35" fmla="*/ 0 h 1913"/>
                  <a:gd name="T36" fmla="*/ 0 w 2477"/>
                  <a:gd name="T37" fmla="*/ 0 h 1913"/>
                  <a:gd name="T38" fmla="*/ 0 w 2477"/>
                  <a:gd name="T39" fmla="*/ 0 h 1913"/>
                  <a:gd name="T40" fmla="*/ 0 w 2477"/>
                  <a:gd name="T41" fmla="*/ 0 h 1913"/>
                  <a:gd name="T42" fmla="*/ 0 w 2477"/>
                  <a:gd name="T43" fmla="*/ 0 h 19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77" h="1913">
                    <a:moveTo>
                      <a:pt x="1006" y="801"/>
                    </a:moveTo>
                    <a:cubicBezTo>
                      <a:pt x="916" y="722"/>
                      <a:pt x="771" y="674"/>
                      <a:pt x="627" y="673"/>
                    </a:cubicBezTo>
                    <a:cubicBezTo>
                      <a:pt x="283" y="672"/>
                      <a:pt x="2" y="944"/>
                      <a:pt x="1" y="1294"/>
                    </a:cubicBezTo>
                    <a:cubicBezTo>
                      <a:pt x="0" y="1638"/>
                      <a:pt x="283" y="1911"/>
                      <a:pt x="627" y="1912"/>
                    </a:cubicBezTo>
                    <a:cubicBezTo>
                      <a:pt x="820" y="1913"/>
                      <a:pt x="988" y="1834"/>
                      <a:pt x="1103" y="1696"/>
                    </a:cubicBezTo>
                    <a:cubicBezTo>
                      <a:pt x="1103" y="1355"/>
                      <a:pt x="1103" y="1355"/>
                      <a:pt x="1103" y="1355"/>
                    </a:cubicBezTo>
                    <a:cubicBezTo>
                      <a:pt x="1042" y="1461"/>
                      <a:pt x="918" y="1597"/>
                      <a:pt x="807" y="1643"/>
                    </a:cubicBezTo>
                    <a:cubicBezTo>
                      <a:pt x="751" y="1666"/>
                      <a:pt x="694" y="1681"/>
                      <a:pt x="627" y="1681"/>
                    </a:cubicBezTo>
                    <a:cubicBezTo>
                      <a:pt x="412" y="1681"/>
                      <a:pt x="235" y="1514"/>
                      <a:pt x="235" y="1294"/>
                    </a:cubicBezTo>
                    <a:cubicBezTo>
                      <a:pt x="235" y="1091"/>
                      <a:pt x="398" y="904"/>
                      <a:pt x="627" y="905"/>
                    </a:cubicBezTo>
                    <a:cubicBezTo>
                      <a:pt x="734" y="905"/>
                      <a:pt x="831" y="949"/>
                      <a:pt x="902" y="1019"/>
                    </a:cubicBezTo>
                    <a:cubicBezTo>
                      <a:pt x="976" y="1090"/>
                      <a:pt x="1090" y="1239"/>
                      <a:pt x="1145" y="1298"/>
                    </a:cubicBezTo>
                    <a:cubicBezTo>
                      <a:pt x="1285" y="1449"/>
                      <a:pt x="1486" y="1543"/>
                      <a:pt x="1708" y="1544"/>
                    </a:cubicBezTo>
                    <a:cubicBezTo>
                      <a:pt x="2132" y="1545"/>
                      <a:pt x="2477" y="1201"/>
                      <a:pt x="2477" y="777"/>
                    </a:cubicBezTo>
                    <a:cubicBezTo>
                      <a:pt x="2477" y="353"/>
                      <a:pt x="2132" y="0"/>
                      <a:pt x="1708" y="0"/>
                    </a:cubicBezTo>
                    <a:cubicBezTo>
                      <a:pt x="1461" y="0"/>
                      <a:pt x="1244" y="129"/>
                      <a:pt x="1103" y="309"/>
                    </a:cubicBezTo>
                    <a:cubicBezTo>
                      <a:pt x="1103" y="771"/>
                      <a:pt x="1103" y="771"/>
                      <a:pt x="1103" y="771"/>
                    </a:cubicBezTo>
                    <a:cubicBezTo>
                      <a:pt x="1210" y="478"/>
                      <a:pt x="1404" y="244"/>
                      <a:pt x="1708" y="244"/>
                    </a:cubicBezTo>
                    <a:cubicBezTo>
                      <a:pt x="2000" y="244"/>
                      <a:pt x="2237" y="485"/>
                      <a:pt x="2236" y="777"/>
                    </a:cubicBezTo>
                    <a:cubicBezTo>
                      <a:pt x="2235" y="1069"/>
                      <a:pt x="2000" y="1305"/>
                      <a:pt x="1708" y="1305"/>
                    </a:cubicBezTo>
                    <a:cubicBezTo>
                      <a:pt x="1578" y="1304"/>
                      <a:pt x="1457" y="1257"/>
                      <a:pt x="1365" y="1179"/>
                    </a:cubicBezTo>
                    <a:cubicBezTo>
                      <a:pt x="1251" y="1090"/>
                      <a:pt x="1124" y="901"/>
                      <a:pt x="1006" y="801"/>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7" name="Freeform 31"/>
              <p:cNvSpPr>
                <a:spLocks/>
              </p:cNvSpPr>
              <p:nvPr/>
            </p:nvSpPr>
            <p:spPr bwMode="gray">
              <a:xfrm>
                <a:off x="1671" y="1560"/>
                <a:ext cx="340" cy="556"/>
              </a:xfrm>
              <a:custGeom>
                <a:avLst/>
                <a:gdLst>
                  <a:gd name="T0" fmla="*/ 0 w 1700"/>
                  <a:gd name="T1" fmla="*/ 0 h 2777"/>
                  <a:gd name="T2" fmla="*/ 0 w 1700"/>
                  <a:gd name="T3" fmla="*/ 0 h 2777"/>
                  <a:gd name="T4" fmla="*/ 0 w 1700"/>
                  <a:gd name="T5" fmla="*/ 0 h 2777"/>
                  <a:gd name="T6" fmla="*/ 0 w 1700"/>
                  <a:gd name="T7" fmla="*/ 0 h 2777"/>
                  <a:gd name="T8" fmla="*/ 0 w 1700"/>
                  <a:gd name="T9" fmla="*/ 0 h 2777"/>
                  <a:gd name="T10" fmla="*/ 0 w 1700"/>
                  <a:gd name="T11" fmla="*/ 0 h 2777"/>
                  <a:gd name="T12" fmla="*/ 0 w 1700"/>
                  <a:gd name="T13" fmla="*/ 0 h 2777"/>
                  <a:gd name="T14" fmla="*/ 0 w 1700"/>
                  <a:gd name="T15" fmla="*/ 0 h 2777"/>
                  <a:gd name="T16" fmla="*/ 0 w 1700"/>
                  <a:gd name="T17" fmla="*/ 0 h 2777"/>
                  <a:gd name="T18" fmla="*/ 0 w 1700"/>
                  <a:gd name="T19" fmla="*/ 0 h 2777"/>
                  <a:gd name="T20" fmla="*/ 0 w 1700"/>
                  <a:gd name="T21" fmla="*/ 0 h 2777"/>
                  <a:gd name="T22" fmla="*/ 0 w 1700"/>
                  <a:gd name="T23" fmla="*/ 0 h 2777"/>
                  <a:gd name="T24" fmla="*/ 0 w 1700"/>
                  <a:gd name="T25" fmla="*/ 0 h 2777"/>
                  <a:gd name="T26" fmla="*/ 0 w 1700"/>
                  <a:gd name="T27" fmla="*/ 0 h 2777"/>
                  <a:gd name="T28" fmla="*/ 0 w 1700"/>
                  <a:gd name="T29" fmla="*/ 0 h 2777"/>
                  <a:gd name="T30" fmla="*/ 0 w 1700"/>
                  <a:gd name="T31" fmla="*/ 0 h 27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00" h="2777">
                    <a:moveTo>
                      <a:pt x="0" y="0"/>
                    </a:moveTo>
                    <a:cubicBezTo>
                      <a:pt x="1700" y="0"/>
                      <a:pt x="1700" y="0"/>
                      <a:pt x="1700" y="0"/>
                    </a:cubicBezTo>
                    <a:cubicBezTo>
                      <a:pt x="1700" y="473"/>
                      <a:pt x="1700" y="473"/>
                      <a:pt x="1700" y="473"/>
                    </a:cubicBezTo>
                    <a:cubicBezTo>
                      <a:pt x="1700" y="473"/>
                      <a:pt x="1613" y="287"/>
                      <a:pt x="1429" y="286"/>
                    </a:cubicBezTo>
                    <a:cubicBezTo>
                      <a:pt x="642" y="286"/>
                      <a:pt x="642" y="286"/>
                      <a:pt x="642" y="286"/>
                    </a:cubicBezTo>
                    <a:cubicBezTo>
                      <a:pt x="642" y="1104"/>
                      <a:pt x="642" y="1104"/>
                      <a:pt x="642" y="1104"/>
                    </a:cubicBezTo>
                    <a:cubicBezTo>
                      <a:pt x="1495" y="1104"/>
                      <a:pt x="1495" y="1104"/>
                      <a:pt x="1495" y="1104"/>
                    </a:cubicBezTo>
                    <a:cubicBezTo>
                      <a:pt x="1495" y="1537"/>
                      <a:pt x="1495" y="1537"/>
                      <a:pt x="1495" y="1537"/>
                    </a:cubicBezTo>
                    <a:cubicBezTo>
                      <a:pt x="1495" y="1537"/>
                      <a:pt x="1468" y="1399"/>
                      <a:pt x="1262" y="1398"/>
                    </a:cubicBezTo>
                    <a:cubicBezTo>
                      <a:pt x="642" y="1398"/>
                      <a:pt x="642" y="1398"/>
                      <a:pt x="642" y="1398"/>
                    </a:cubicBezTo>
                    <a:cubicBezTo>
                      <a:pt x="642" y="2515"/>
                      <a:pt x="642" y="2515"/>
                      <a:pt x="642" y="2515"/>
                    </a:cubicBezTo>
                    <a:cubicBezTo>
                      <a:pt x="642" y="2679"/>
                      <a:pt x="820" y="2777"/>
                      <a:pt x="820" y="2777"/>
                    </a:cubicBezTo>
                    <a:cubicBezTo>
                      <a:pt x="11" y="2777"/>
                      <a:pt x="11" y="2777"/>
                      <a:pt x="11" y="2777"/>
                    </a:cubicBezTo>
                    <a:cubicBezTo>
                      <a:pt x="11" y="2777"/>
                      <a:pt x="181" y="2691"/>
                      <a:pt x="181" y="2515"/>
                    </a:cubicBezTo>
                    <a:cubicBezTo>
                      <a:pt x="181" y="291"/>
                      <a:pt x="181" y="291"/>
                      <a:pt x="181" y="291"/>
                    </a:cubicBezTo>
                    <a:cubicBezTo>
                      <a:pt x="181" y="104"/>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8" name="Freeform 32"/>
              <p:cNvSpPr>
                <a:spLocks/>
              </p:cNvSpPr>
              <p:nvPr/>
            </p:nvSpPr>
            <p:spPr bwMode="gray">
              <a:xfrm>
                <a:off x="2475" y="1560"/>
                <a:ext cx="224" cy="775"/>
              </a:xfrm>
              <a:custGeom>
                <a:avLst/>
                <a:gdLst>
                  <a:gd name="T0" fmla="*/ 0 w 1123"/>
                  <a:gd name="T1" fmla="*/ 0 h 3872"/>
                  <a:gd name="T2" fmla="*/ 0 w 1123"/>
                  <a:gd name="T3" fmla="*/ 0 h 3872"/>
                  <a:gd name="T4" fmla="*/ 0 w 1123"/>
                  <a:gd name="T5" fmla="*/ 0 h 3872"/>
                  <a:gd name="T6" fmla="*/ 0 w 1123"/>
                  <a:gd name="T7" fmla="*/ 0 h 3872"/>
                  <a:gd name="T8" fmla="*/ 0 w 1123"/>
                  <a:gd name="T9" fmla="*/ 0 h 3872"/>
                  <a:gd name="T10" fmla="*/ 0 w 1123"/>
                  <a:gd name="T11" fmla="*/ 0 h 3872"/>
                  <a:gd name="T12" fmla="*/ 0 w 1123"/>
                  <a:gd name="T13" fmla="*/ 0 h 3872"/>
                  <a:gd name="T14" fmla="*/ 0 w 1123"/>
                  <a:gd name="T15" fmla="*/ 0 h 38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23" h="3872">
                    <a:moveTo>
                      <a:pt x="257" y="0"/>
                    </a:moveTo>
                    <a:cubicBezTo>
                      <a:pt x="1123" y="0"/>
                      <a:pt x="1123" y="0"/>
                      <a:pt x="1123" y="0"/>
                    </a:cubicBezTo>
                    <a:cubicBezTo>
                      <a:pt x="1123" y="0"/>
                      <a:pt x="929" y="92"/>
                      <a:pt x="929" y="242"/>
                    </a:cubicBezTo>
                    <a:cubicBezTo>
                      <a:pt x="929" y="2847"/>
                      <a:pt x="929" y="2847"/>
                      <a:pt x="929" y="2847"/>
                    </a:cubicBezTo>
                    <a:cubicBezTo>
                      <a:pt x="929" y="3727"/>
                      <a:pt x="46" y="3872"/>
                      <a:pt x="0" y="3869"/>
                    </a:cubicBezTo>
                    <a:cubicBezTo>
                      <a:pt x="75" y="3821"/>
                      <a:pt x="442" y="3508"/>
                      <a:pt x="443" y="2847"/>
                    </a:cubicBezTo>
                    <a:cubicBezTo>
                      <a:pt x="443" y="242"/>
                      <a:pt x="443" y="242"/>
                      <a:pt x="443" y="242"/>
                    </a:cubicBezTo>
                    <a:cubicBezTo>
                      <a:pt x="444" y="100"/>
                      <a:pt x="257" y="0"/>
                      <a:pt x="25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9" name="Freeform 33"/>
              <p:cNvSpPr>
                <a:spLocks/>
              </p:cNvSpPr>
              <p:nvPr/>
            </p:nvSpPr>
            <p:spPr bwMode="gray">
              <a:xfrm>
                <a:off x="2723" y="1560"/>
                <a:ext cx="174" cy="556"/>
              </a:xfrm>
              <a:custGeom>
                <a:avLst/>
                <a:gdLst>
                  <a:gd name="T0" fmla="*/ 0 w 868"/>
                  <a:gd name="T1" fmla="*/ 0 h 2778"/>
                  <a:gd name="T2" fmla="*/ 0 w 868"/>
                  <a:gd name="T3" fmla="*/ 0 h 2778"/>
                  <a:gd name="T4" fmla="*/ 0 w 868"/>
                  <a:gd name="T5" fmla="*/ 0 h 2778"/>
                  <a:gd name="T6" fmla="*/ 0 w 868"/>
                  <a:gd name="T7" fmla="*/ 0 h 2778"/>
                  <a:gd name="T8" fmla="*/ 0 w 868"/>
                  <a:gd name="T9" fmla="*/ 0 h 2778"/>
                  <a:gd name="T10" fmla="*/ 0 w 868"/>
                  <a:gd name="T11" fmla="*/ 0 h 2778"/>
                  <a:gd name="T12" fmla="*/ 0 w 868"/>
                  <a:gd name="T13" fmla="*/ 0 h 2778"/>
                  <a:gd name="T14" fmla="*/ 0 w 868"/>
                  <a:gd name="T15" fmla="*/ 0 h 2778"/>
                  <a:gd name="T16" fmla="*/ 0 w 868"/>
                  <a:gd name="T17" fmla="*/ 0 h 27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8" h="2778">
                    <a:moveTo>
                      <a:pt x="0" y="0"/>
                    </a:moveTo>
                    <a:cubicBezTo>
                      <a:pt x="868" y="0"/>
                      <a:pt x="868" y="0"/>
                      <a:pt x="868" y="0"/>
                    </a:cubicBezTo>
                    <a:cubicBezTo>
                      <a:pt x="868" y="0"/>
                      <a:pt x="675" y="92"/>
                      <a:pt x="675" y="245"/>
                    </a:cubicBezTo>
                    <a:cubicBezTo>
                      <a:pt x="675" y="2514"/>
                      <a:pt x="675" y="2514"/>
                      <a:pt x="675" y="2514"/>
                    </a:cubicBezTo>
                    <a:cubicBezTo>
                      <a:pt x="675" y="2677"/>
                      <a:pt x="868" y="2778"/>
                      <a:pt x="868" y="2778"/>
                    </a:cubicBezTo>
                    <a:cubicBezTo>
                      <a:pt x="0" y="2778"/>
                      <a:pt x="0" y="2778"/>
                      <a:pt x="0" y="2778"/>
                    </a:cubicBezTo>
                    <a:cubicBezTo>
                      <a:pt x="0" y="2778"/>
                      <a:pt x="193" y="2677"/>
                      <a:pt x="193" y="2514"/>
                    </a:cubicBezTo>
                    <a:cubicBezTo>
                      <a:pt x="193" y="245"/>
                      <a:pt x="193" y="245"/>
                      <a:pt x="193" y="245"/>
                    </a:cubicBezTo>
                    <a:cubicBezTo>
                      <a:pt x="193" y="92"/>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0" name="Freeform 34"/>
              <p:cNvSpPr>
                <a:spLocks/>
              </p:cNvSpPr>
              <p:nvPr/>
            </p:nvSpPr>
            <p:spPr bwMode="gray">
              <a:xfrm>
                <a:off x="2898" y="1560"/>
                <a:ext cx="416" cy="556"/>
              </a:xfrm>
              <a:custGeom>
                <a:avLst/>
                <a:gdLst>
                  <a:gd name="T0" fmla="*/ 0 w 2079"/>
                  <a:gd name="T1" fmla="*/ 0 h 2777"/>
                  <a:gd name="T2" fmla="*/ 0 w 2079"/>
                  <a:gd name="T3" fmla="*/ 0 h 2777"/>
                  <a:gd name="T4" fmla="*/ 0 w 2079"/>
                  <a:gd name="T5" fmla="*/ 0 h 2777"/>
                  <a:gd name="T6" fmla="*/ 0 w 2079"/>
                  <a:gd name="T7" fmla="*/ 0 h 2777"/>
                  <a:gd name="T8" fmla="*/ 0 w 2079"/>
                  <a:gd name="T9" fmla="*/ 0 h 2777"/>
                  <a:gd name="T10" fmla="*/ 0 w 2079"/>
                  <a:gd name="T11" fmla="*/ 0 h 2777"/>
                  <a:gd name="T12" fmla="*/ 0 w 2079"/>
                  <a:gd name="T13" fmla="*/ 0 h 2777"/>
                  <a:gd name="T14" fmla="*/ 0 w 2079"/>
                  <a:gd name="T15" fmla="*/ 0 h 2777"/>
                  <a:gd name="T16" fmla="*/ 0 w 2079"/>
                  <a:gd name="T17" fmla="*/ 0 h 2777"/>
                  <a:gd name="T18" fmla="*/ 0 w 2079"/>
                  <a:gd name="T19" fmla="*/ 0 h 2777"/>
                  <a:gd name="T20" fmla="*/ 0 w 2079"/>
                  <a:gd name="T21" fmla="*/ 0 h 2777"/>
                  <a:gd name="T22" fmla="*/ 0 w 2079"/>
                  <a:gd name="T23" fmla="*/ 0 h 2777"/>
                  <a:gd name="T24" fmla="*/ 0 w 2079"/>
                  <a:gd name="T25" fmla="*/ 0 h 27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79" h="2777">
                    <a:moveTo>
                      <a:pt x="170" y="0"/>
                    </a:moveTo>
                    <a:cubicBezTo>
                      <a:pt x="2079" y="0"/>
                      <a:pt x="2079" y="0"/>
                      <a:pt x="2079" y="0"/>
                    </a:cubicBezTo>
                    <a:cubicBezTo>
                      <a:pt x="1917" y="505"/>
                      <a:pt x="1917" y="505"/>
                      <a:pt x="1917" y="505"/>
                    </a:cubicBezTo>
                    <a:cubicBezTo>
                      <a:pt x="1917" y="505"/>
                      <a:pt x="1869" y="293"/>
                      <a:pt x="1684" y="293"/>
                    </a:cubicBezTo>
                    <a:cubicBezTo>
                      <a:pt x="1288" y="293"/>
                      <a:pt x="1288" y="293"/>
                      <a:pt x="1288" y="293"/>
                    </a:cubicBezTo>
                    <a:cubicBezTo>
                      <a:pt x="1288" y="2515"/>
                      <a:pt x="1288" y="2515"/>
                      <a:pt x="1288" y="2515"/>
                    </a:cubicBezTo>
                    <a:cubicBezTo>
                      <a:pt x="1288" y="2656"/>
                      <a:pt x="1474" y="2777"/>
                      <a:pt x="1474" y="2777"/>
                    </a:cubicBezTo>
                    <a:cubicBezTo>
                      <a:pt x="624" y="2777"/>
                      <a:pt x="624" y="2777"/>
                      <a:pt x="624" y="2777"/>
                    </a:cubicBezTo>
                    <a:cubicBezTo>
                      <a:pt x="624" y="2777"/>
                      <a:pt x="809" y="2668"/>
                      <a:pt x="808" y="2515"/>
                    </a:cubicBezTo>
                    <a:cubicBezTo>
                      <a:pt x="808" y="293"/>
                      <a:pt x="808" y="293"/>
                      <a:pt x="808" y="293"/>
                    </a:cubicBezTo>
                    <a:cubicBezTo>
                      <a:pt x="330" y="293"/>
                      <a:pt x="330" y="293"/>
                      <a:pt x="330" y="293"/>
                    </a:cubicBezTo>
                    <a:cubicBezTo>
                      <a:pt x="195" y="293"/>
                      <a:pt x="0" y="547"/>
                      <a:pt x="0" y="547"/>
                    </a:cubicBezTo>
                    <a:lnTo>
                      <a:pt x="17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1" name="Freeform 35"/>
              <p:cNvSpPr>
                <a:spLocks/>
              </p:cNvSpPr>
              <p:nvPr/>
            </p:nvSpPr>
            <p:spPr bwMode="gray">
              <a:xfrm>
                <a:off x="3654" y="1560"/>
                <a:ext cx="465" cy="564"/>
              </a:xfrm>
              <a:custGeom>
                <a:avLst/>
                <a:gdLst>
                  <a:gd name="T0" fmla="*/ 0 w 2324"/>
                  <a:gd name="T1" fmla="*/ 0 h 2820"/>
                  <a:gd name="T2" fmla="*/ 0 w 2324"/>
                  <a:gd name="T3" fmla="*/ 0 h 2820"/>
                  <a:gd name="T4" fmla="*/ 0 w 2324"/>
                  <a:gd name="T5" fmla="*/ 0 h 2820"/>
                  <a:gd name="T6" fmla="*/ 0 w 2324"/>
                  <a:gd name="T7" fmla="*/ 0 h 2820"/>
                  <a:gd name="T8" fmla="*/ 0 w 2324"/>
                  <a:gd name="T9" fmla="*/ 0 h 2820"/>
                  <a:gd name="T10" fmla="*/ 0 w 2324"/>
                  <a:gd name="T11" fmla="*/ 0 h 2820"/>
                  <a:gd name="T12" fmla="*/ 0 w 2324"/>
                  <a:gd name="T13" fmla="*/ 0 h 2820"/>
                  <a:gd name="T14" fmla="*/ 0 w 2324"/>
                  <a:gd name="T15" fmla="*/ 0 h 2820"/>
                  <a:gd name="T16" fmla="*/ 0 w 2324"/>
                  <a:gd name="T17" fmla="*/ 0 h 2820"/>
                  <a:gd name="T18" fmla="*/ 0 w 2324"/>
                  <a:gd name="T19" fmla="*/ 0 h 2820"/>
                  <a:gd name="T20" fmla="*/ 0 w 2324"/>
                  <a:gd name="T21" fmla="*/ 0 h 2820"/>
                  <a:gd name="T22" fmla="*/ 0 w 2324"/>
                  <a:gd name="T23" fmla="*/ 0 h 2820"/>
                  <a:gd name="T24" fmla="*/ 0 w 2324"/>
                  <a:gd name="T25" fmla="*/ 0 h 2820"/>
                  <a:gd name="T26" fmla="*/ 0 w 2324"/>
                  <a:gd name="T27" fmla="*/ 0 h 2820"/>
                  <a:gd name="T28" fmla="*/ 0 w 2324"/>
                  <a:gd name="T29" fmla="*/ 0 h 28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24" h="2820">
                    <a:moveTo>
                      <a:pt x="1488" y="0"/>
                    </a:moveTo>
                    <a:cubicBezTo>
                      <a:pt x="2324" y="0"/>
                      <a:pt x="2324" y="0"/>
                      <a:pt x="2324" y="0"/>
                    </a:cubicBezTo>
                    <a:cubicBezTo>
                      <a:pt x="2324" y="0"/>
                      <a:pt x="2145" y="94"/>
                      <a:pt x="2145" y="244"/>
                    </a:cubicBezTo>
                    <a:cubicBezTo>
                      <a:pt x="2145" y="1926"/>
                      <a:pt x="2145" y="1926"/>
                      <a:pt x="2145" y="1926"/>
                    </a:cubicBezTo>
                    <a:cubicBezTo>
                      <a:pt x="2144" y="2610"/>
                      <a:pt x="1578" y="2820"/>
                      <a:pt x="1185" y="2820"/>
                    </a:cubicBezTo>
                    <a:cubicBezTo>
                      <a:pt x="795" y="2820"/>
                      <a:pt x="184" y="2607"/>
                      <a:pt x="185" y="1926"/>
                    </a:cubicBezTo>
                    <a:cubicBezTo>
                      <a:pt x="185" y="244"/>
                      <a:pt x="185" y="244"/>
                      <a:pt x="185" y="244"/>
                    </a:cubicBezTo>
                    <a:cubicBezTo>
                      <a:pt x="185" y="94"/>
                      <a:pt x="0" y="0"/>
                      <a:pt x="0" y="0"/>
                    </a:cubicBezTo>
                    <a:cubicBezTo>
                      <a:pt x="861" y="0"/>
                      <a:pt x="861" y="0"/>
                      <a:pt x="861" y="0"/>
                    </a:cubicBezTo>
                    <a:cubicBezTo>
                      <a:pt x="861" y="0"/>
                      <a:pt x="669" y="92"/>
                      <a:pt x="669" y="244"/>
                    </a:cubicBezTo>
                    <a:cubicBezTo>
                      <a:pt x="669" y="1926"/>
                      <a:pt x="669" y="1926"/>
                      <a:pt x="669" y="1926"/>
                    </a:cubicBezTo>
                    <a:cubicBezTo>
                      <a:pt x="669" y="2285"/>
                      <a:pt x="907" y="2519"/>
                      <a:pt x="1185" y="2519"/>
                    </a:cubicBezTo>
                    <a:cubicBezTo>
                      <a:pt x="1464" y="2519"/>
                      <a:pt x="1676" y="2275"/>
                      <a:pt x="1677" y="1926"/>
                    </a:cubicBezTo>
                    <a:cubicBezTo>
                      <a:pt x="1677" y="244"/>
                      <a:pt x="1677" y="244"/>
                      <a:pt x="1677" y="244"/>
                    </a:cubicBezTo>
                    <a:cubicBezTo>
                      <a:pt x="1677" y="94"/>
                      <a:pt x="1488" y="0"/>
                      <a:pt x="1488"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2" name="Freeform 36"/>
              <p:cNvSpPr>
                <a:spLocks/>
              </p:cNvSpPr>
              <p:nvPr/>
            </p:nvSpPr>
            <p:spPr bwMode="gray">
              <a:xfrm>
                <a:off x="2027" y="1560"/>
                <a:ext cx="469" cy="566"/>
              </a:xfrm>
              <a:custGeom>
                <a:avLst/>
                <a:gdLst>
                  <a:gd name="T0" fmla="*/ 0 w 2347"/>
                  <a:gd name="T1" fmla="*/ 0 h 2827"/>
                  <a:gd name="T2" fmla="*/ 0 w 2347"/>
                  <a:gd name="T3" fmla="*/ 0 h 2827"/>
                  <a:gd name="T4" fmla="*/ 0 w 2347"/>
                  <a:gd name="T5" fmla="*/ 0 h 2827"/>
                  <a:gd name="T6" fmla="*/ 0 w 2347"/>
                  <a:gd name="T7" fmla="*/ 0 h 2827"/>
                  <a:gd name="T8" fmla="*/ 0 w 2347"/>
                  <a:gd name="T9" fmla="*/ 0 h 2827"/>
                  <a:gd name="T10" fmla="*/ 0 w 2347"/>
                  <a:gd name="T11" fmla="*/ 0 h 2827"/>
                  <a:gd name="T12" fmla="*/ 0 w 2347"/>
                  <a:gd name="T13" fmla="*/ 0 h 2827"/>
                  <a:gd name="T14" fmla="*/ 0 w 2347"/>
                  <a:gd name="T15" fmla="*/ 0 h 2827"/>
                  <a:gd name="T16" fmla="*/ 0 w 2347"/>
                  <a:gd name="T17" fmla="*/ 0 h 2827"/>
                  <a:gd name="T18" fmla="*/ 0 w 2347"/>
                  <a:gd name="T19" fmla="*/ 0 h 2827"/>
                  <a:gd name="T20" fmla="*/ 0 w 2347"/>
                  <a:gd name="T21" fmla="*/ 0 h 2827"/>
                  <a:gd name="T22" fmla="*/ 0 w 2347"/>
                  <a:gd name="T23" fmla="*/ 0 h 2827"/>
                  <a:gd name="T24" fmla="*/ 0 w 2347"/>
                  <a:gd name="T25" fmla="*/ 0 h 2827"/>
                  <a:gd name="T26" fmla="*/ 0 w 2347"/>
                  <a:gd name="T27" fmla="*/ 0 h 2827"/>
                  <a:gd name="T28" fmla="*/ 0 w 2347"/>
                  <a:gd name="T29" fmla="*/ 0 h 28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47" h="2827">
                    <a:moveTo>
                      <a:pt x="1495" y="0"/>
                    </a:moveTo>
                    <a:cubicBezTo>
                      <a:pt x="2347" y="0"/>
                      <a:pt x="2347" y="0"/>
                      <a:pt x="2347" y="0"/>
                    </a:cubicBezTo>
                    <a:cubicBezTo>
                      <a:pt x="2347" y="0"/>
                      <a:pt x="2166" y="98"/>
                      <a:pt x="2166" y="247"/>
                    </a:cubicBezTo>
                    <a:cubicBezTo>
                      <a:pt x="2166" y="248"/>
                      <a:pt x="2166" y="1925"/>
                      <a:pt x="2166" y="1925"/>
                    </a:cubicBezTo>
                    <a:cubicBezTo>
                      <a:pt x="2166" y="2611"/>
                      <a:pt x="1573" y="2827"/>
                      <a:pt x="1176" y="2827"/>
                    </a:cubicBezTo>
                    <a:cubicBezTo>
                      <a:pt x="786" y="2827"/>
                      <a:pt x="175" y="2608"/>
                      <a:pt x="175" y="1925"/>
                    </a:cubicBezTo>
                    <a:cubicBezTo>
                      <a:pt x="174" y="247"/>
                      <a:pt x="174" y="247"/>
                      <a:pt x="174" y="247"/>
                    </a:cubicBezTo>
                    <a:cubicBezTo>
                      <a:pt x="174" y="97"/>
                      <a:pt x="0" y="0"/>
                      <a:pt x="0" y="0"/>
                    </a:cubicBezTo>
                    <a:cubicBezTo>
                      <a:pt x="860" y="0"/>
                      <a:pt x="860" y="0"/>
                      <a:pt x="860" y="0"/>
                    </a:cubicBezTo>
                    <a:cubicBezTo>
                      <a:pt x="860" y="0"/>
                      <a:pt x="661" y="98"/>
                      <a:pt x="661" y="247"/>
                    </a:cubicBezTo>
                    <a:cubicBezTo>
                      <a:pt x="660" y="1925"/>
                      <a:pt x="660" y="1925"/>
                      <a:pt x="660" y="1925"/>
                    </a:cubicBezTo>
                    <a:cubicBezTo>
                      <a:pt x="660" y="2280"/>
                      <a:pt x="897" y="2525"/>
                      <a:pt x="1176" y="2527"/>
                    </a:cubicBezTo>
                    <a:cubicBezTo>
                      <a:pt x="1454" y="2528"/>
                      <a:pt x="1678" y="2277"/>
                      <a:pt x="1678" y="1925"/>
                    </a:cubicBezTo>
                    <a:cubicBezTo>
                      <a:pt x="1679" y="247"/>
                      <a:pt x="1679" y="247"/>
                      <a:pt x="1679" y="247"/>
                    </a:cubicBezTo>
                    <a:cubicBezTo>
                      <a:pt x="1679" y="97"/>
                      <a:pt x="1495" y="0"/>
                      <a:pt x="1495"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3" name="Freeform 37"/>
              <p:cNvSpPr>
                <a:spLocks/>
              </p:cNvSpPr>
              <p:nvPr/>
            </p:nvSpPr>
            <p:spPr bwMode="gray">
              <a:xfrm>
                <a:off x="3295" y="1549"/>
                <a:ext cx="358" cy="577"/>
              </a:xfrm>
              <a:custGeom>
                <a:avLst/>
                <a:gdLst>
                  <a:gd name="T0" fmla="*/ 0 w 1788"/>
                  <a:gd name="T1" fmla="*/ 0 h 2885"/>
                  <a:gd name="T2" fmla="*/ 0 w 1788"/>
                  <a:gd name="T3" fmla="*/ 0 h 2885"/>
                  <a:gd name="T4" fmla="*/ 0 w 1788"/>
                  <a:gd name="T5" fmla="*/ 0 h 2885"/>
                  <a:gd name="T6" fmla="*/ 0 w 1788"/>
                  <a:gd name="T7" fmla="*/ 0 h 2885"/>
                  <a:gd name="T8" fmla="*/ 0 w 1788"/>
                  <a:gd name="T9" fmla="*/ 0 h 2885"/>
                  <a:gd name="T10" fmla="*/ 0 w 1788"/>
                  <a:gd name="T11" fmla="*/ 0 h 2885"/>
                  <a:gd name="T12" fmla="*/ 0 w 1788"/>
                  <a:gd name="T13" fmla="*/ 0 h 2885"/>
                  <a:gd name="T14" fmla="*/ 0 w 1788"/>
                  <a:gd name="T15" fmla="*/ 0 h 2885"/>
                  <a:gd name="T16" fmla="*/ 0 w 1788"/>
                  <a:gd name="T17" fmla="*/ 0 h 2885"/>
                  <a:gd name="T18" fmla="*/ 0 w 1788"/>
                  <a:gd name="T19" fmla="*/ 0 h 2885"/>
                  <a:gd name="T20" fmla="*/ 0 w 1788"/>
                  <a:gd name="T21" fmla="*/ 0 h 2885"/>
                  <a:gd name="T22" fmla="*/ 0 w 1788"/>
                  <a:gd name="T23" fmla="*/ 0 h 2885"/>
                  <a:gd name="T24" fmla="*/ 0 w 1788"/>
                  <a:gd name="T25" fmla="*/ 0 h 2885"/>
                  <a:gd name="T26" fmla="*/ 0 w 1788"/>
                  <a:gd name="T27" fmla="*/ 0 h 28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88" h="2885">
                    <a:moveTo>
                      <a:pt x="1537" y="501"/>
                    </a:moveTo>
                    <a:cubicBezTo>
                      <a:pt x="1537" y="501"/>
                      <a:pt x="1416" y="290"/>
                      <a:pt x="1067" y="289"/>
                    </a:cubicBezTo>
                    <a:cubicBezTo>
                      <a:pt x="718" y="288"/>
                      <a:pt x="529" y="471"/>
                      <a:pt x="528" y="709"/>
                    </a:cubicBezTo>
                    <a:cubicBezTo>
                      <a:pt x="527" y="978"/>
                      <a:pt x="729" y="1079"/>
                      <a:pt x="1042" y="1230"/>
                    </a:cubicBezTo>
                    <a:cubicBezTo>
                      <a:pt x="1340" y="1373"/>
                      <a:pt x="1788" y="1570"/>
                      <a:pt x="1786" y="2067"/>
                    </a:cubicBezTo>
                    <a:cubicBezTo>
                      <a:pt x="1785" y="2513"/>
                      <a:pt x="1390" y="2885"/>
                      <a:pt x="681" y="2885"/>
                    </a:cubicBezTo>
                    <a:cubicBezTo>
                      <a:pt x="463" y="2884"/>
                      <a:pt x="162" y="2813"/>
                      <a:pt x="162" y="2813"/>
                    </a:cubicBezTo>
                    <a:cubicBezTo>
                      <a:pt x="0" y="2280"/>
                      <a:pt x="0" y="2280"/>
                      <a:pt x="0" y="2280"/>
                    </a:cubicBezTo>
                    <a:cubicBezTo>
                      <a:pt x="150" y="2426"/>
                      <a:pt x="416" y="2582"/>
                      <a:pt x="689" y="2582"/>
                    </a:cubicBezTo>
                    <a:cubicBezTo>
                      <a:pt x="973" y="2582"/>
                      <a:pt x="1311" y="2407"/>
                      <a:pt x="1311" y="2126"/>
                    </a:cubicBezTo>
                    <a:cubicBezTo>
                      <a:pt x="1311" y="1583"/>
                      <a:pt x="48" y="1674"/>
                      <a:pt x="48" y="765"/>
                    </a:cubicBezTo>
                    <a:cubicBezTo>
                      <a:pt x="48" y="453"/>
                      <a:pt x="266" y="0"/>
                      <a:pt x="1019" y="0"/>
                    </a:cubicBezTo>
                    <a:cubicBezTo>
                      <a:pt x="1264" y="0"/>
                      <a:pt x="1537" y="72"/>
                      <a:pt x="1537" y="72"/>
                    </a:cubicBezTo>
                    <a:lnTo>
                      <a:pt x="1537" y="5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 name="Slide Number Placeholder 2"/>
          <p:cNvSpPr>
            <a:spLocks noGrp="1"/>
          </p:cNvSpPr>
          <p:nvPr>
            <p:ph type="sldNum" sz="quarter" idx="10"/>
          </p:nvPr>
        </p:nvSpPr>
        <p:spPr/>
        <p:txBody>
          <a:bodyPr/>
          <a:lstStyle/>
          <a:p>
            <a:pPr>
              <a:defRPr/>
            </a:pPr>
            <a:fld id="{2623B37F-65C2-48BC-8D8A-6EA8347D6BAD}" type="slidenum">
              <a:rPr lang="de-DE" altLang="ja-JP" smtClean="0"/>
              <a:pPr>
                <a:defRPr/>
              </a:pPr>
              <a:t>15</a:t>
            </a:fld>
            <a:endParaRPr lang="de-DE" altLang="ja-JP" dirty="0"/>
          </a:p>
        </p:txBody>
      </p:sp>
      <p:sp>
        <p:nvSpPr>
          <p:cNvPr id="2" name="Footer Placeholder 1"/>
          <p:cNvSpPr>
            <a:spLocks noGrp="1"/>
          </p:cNvSpPr>
          <p:nvPr>
            <p:ph type="ftr" sz="quarter" idx="11"/>
          </p:nvPr>
        </p:nvSpPr>
        <p:spPr/>
        <p:txBody>
          <a:bodyPr/>
          <a:lstStyle/>
          <a:p>
            <a:pPr>
              <a:defRPr/>
            </a:pPr>
            <a:r>
              <a:rPr lang="en-US" altLang="ja-JP" smtClean="0"/>
              <a:t>Copyright 2015 Fujitsu Laboratories of America</a:t>
            </a:r>
            <a:endParaRPr lang="de-DE" altLang="ja-JP" dirty="0"/>
          </a:p>
        </p:txBody>
      </p:sp>
    </p:spTree>
  </p:cSld>
  <p:clrMapOvr>
    <a:masterClrMapping/>
  </p:clrMapOvr>
  <mc:AlternateContent xmlns:mc="http://schemas.openxmlformats.org/markup-compatibility/2006" xmlns:p14="http://schemas.microsoft.com/office/powerpoint/2010/main">
    <mc:Choice Requires="p14">
      <p:transition p14:dur="250" advTm="20000">
        <p:fade/>
      </p:transition>
    </mc:Choice>
    <mc:Fallback xmlns="">
      <p:transition advTm="2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2800" dirty="0" smtClean="0"/>
              <a:t>Motivation</a:t>
            </a:r>
          </a:p>
          <a:p>
            <a:r>
              <a:rPr lang="en-US" sz="2800" dirty="0" smtClean="0"/>
              <a:t>Authenticated down-sampling</a:t>
            </a:r>
          </a:p>
          <a:p>
            <a:r>
              <a:rPr lang="en-US" sz="2800" dirty="0" smtClean="0"/>
              <a:t>Security Discussion</a:t>
            </a:r>
          </a:p>
          <a:p>
            <a:r>
              <a:rPr lang="en-US" sz="2800" dirty="0" smtClean="0"/>
              <a:t>Performance and Overhead</a:t>
            </a:r>
          </a:p>
          <a:p>
            <a:r>
              <a:rPr lang="en-US" sz="2800" dirty="0" smtClean="0"/>
              <a:t>Application to Green Button</a:t>
            </a:r>
          </a:p>
          <a:p>
            <a:r>
              <a:rPr lang="en-US" sz="2800" dirty="0" smtClean="0"/>
              <a:t>Conclusions</a:t>
            </a:r>
          </a:p>
          <a:p>
            <a:endParaRPr lang="en-US" sz="2800" dirty="0"/>
          </a:p>
        </p:txBody>
      </p:sp>
      <p:sp>
        <p:nvSpPr>
          <p:cNvPr id="4" name="Slide Number Placeholder 3"/>
          <p:cNvSpPr>
            <a:spLocks noGrp="1"/>
          </p:cNvSpPr>
          <p:nvPr>
            <p:ph type="sldNum" sz="quarter" idx="10"/>
          </p:nvPr>
        </p:nvSpPr>
        <p:spPr/>
        <p:txBody>
          <a:bodyPr/>
          <a:lstStyle/>
          <a:p>
            <a:pPr>
              <a:defRPr/>
            </a:pPr>
            <a:fld id="{2623B37F-65C2-48BC-8D8A-6EA8347D6BAD}" type="slidenum">
              <a:rPr lang="de-DE" altLang="ja-JP" smtClean="0"/>
              <a:pPr>
                <a:defRPr/>
              </a:pPr>
              <a:t>1</a:t>
            </a:fld>
            <a:endParaRPr lang="de-DE" altLang="ja-JP" dirty="0"/>
          </a:p>
        </p:txBody>
      </p:sp>
      <p:sp>
        <p:nvSpPr>
          <p:cNvPr id="5" name="Footer Placeholder 4"/>
          <p:cNvSpPr>
            <a:spLocks noGrp="1"/>
          </p:cNvSpPr>
          <p:nvPr>
            <p:ph type="ftr" sz="quarter" idx="11"/>
          </p:nvPr>
        </p:nvSpPr>
        <p:spPr/>
        <p:txBody>
          <a:bodyPr/>
          <a:lstStyle/>
          <a:p>
            <a:pPr>
              <a:defRPr/>
            </a:pPr>
            <a:r>
              <a:rPr lang="en-US" altLang="ja-JP" smtClean="0"/>
              <a:t>Copyright 2015 Fujitsu Laboratories of America</a:t>
            </a:r>
            <a:endParaRPr lang="de-DE" altLang="ja-JP" dirty="0"/>
          </a:p>
        </p:txBody>
      </p:sp>
    </p:spTree>
    <p:extLst>
      <p:ext uri="{BB962C8B-B14F-4D97-AF65-F5344CB8AC3E}">
        <p14:creationId xmlns:p14="http://schemas.microsoft.com/office/powerpoint/2010/main" val="953748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 of Energy Usage Data</a:t>
            </a:r>
            <a:endParaRPr lang="en-US" dirty="0"/>
          </a:p>
        </p:txBody>
      </p:sp>
      <p:sp>
        <p:nvSpPr>
          <p:cNvPr id="4" name="Slide Number Placeholder 3"/>
          <p:cNvSpPr>
            <a:spLocks noGrp="1"/>
          </p:cNvSpPr>
          <p:nvPr>
            <p:ph type="sldNum" sz="quarter" idx="10"/>
          </p:nvPr>
        </p:nvSpPr>
        <p:spPr/>
        <p:txBody>
          <a:bodyPr/>
          <a:lstStyle/>
          <a:p>
            <a:pPr>
              <a:defRPr/>
            </a:pPr>
            <a:fld id="{2623B37F-65C2-48BC-8D8A-6EA8347D6BAD}" type="slidenum">
              <a:rPr lang="de-DE" altLang="ja-JP" smtClean="0"/>
              <a:pPr>
                <a:defRPr/>
              </a:pPr>
              <a:t>2</a:t>
            </a:fld>
            <a:endParaRPr lang="de-DE" altLang="ja-JP" dirty="0"/>
          </a:p>
        </p:txBody>
      </p:sp>
      <p:sp>
        <p:nvSpPr>
          <p:cNvPr id="5" name="Footer Placeholder 4"/>
          <p:cNvSpPr>
            <a:spLocks noGrp="1"/>
          </p:cNvSpPr>
          <p:nvPr>
            <p:ph type="ftr" sz="quarter" idx="11"/>
          </p:nvPr>
        </p:nvSpPr>
        <p:spPr/>
        <p:txBody>
          <a:bodyPr/>
          <a:lstStyle/>
          <a:p>
            <a:pPr>
              <a:defRPr/>
            </a:pPr>
            <a:r>
              <a:rPr lang="en-US" altLang="ja-JP" smtClean="0"/>
              <a:t>Copyright 2015 Fujitsu Laboratories of America</a:t>
            </a:r>
            <a:endParaRPr lang="de-DE" altLang="ja-JP" dirty="0"/>
          </a:p>
        </p:txBody>
      </p:sp>
      <p:sp>
        <p:nvSpPr>
          <p:cNvPr id="6" name="Content Placeholder 2"/>
          <p:cNvSpPr>
            <a:spLocks noGrp="1"/>
          </p:cNvSpPr>
          <p:nvPr>
            <p:ph idx="1"/>
          </p:nvPr>
        </p:nvSpPr>
        <p:spPr>
          <a:xfrm>
            <a:off x="168275" y="836712"/>
            <a:ext cx="8786813" cy="5592763"/>
          </a:xfrm>
        </p:spPr>
        <p:txBody>
          <a:bodyPr/>
          <a:lstStyle/>
          <a:p>
            <a:r>
              <a:rPr lang="en-US" sz="2800" dirty="0" smtClean="0"/>
              <a:t>Fine-grained electricity usage data is now available.</a:t>
            </a:r>
            <a:endParaRPr lang="en-US" sz="2800" dirty="0"/>
          </a:p>
        </p:txBody>
      </p:sp>
      <p:pic>
        <p:nvPicPr>
          <p:cNvPr id="7" name="Picture 2" descr="http://emfsafetynetwork.org/wp-content/uploads/2011/03/DSC_00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11586"/>
            <a:ext cx="3796452" cy="25202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1" y="1451546"/>
            <a:ext cx="3888431" cy="15700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EAG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4979938"/>
            <a:ext cx="1819979" cy="14498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www.neur.io/_include/img/neurio-sensor-nob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1712" y="4972695"/>
            <a:ext cx="2412776" cy="13404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http://blog.dlink.com/wp-content/uploads/2014/05/SmartPlugAnnouncementHeader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9491" y="4931227"/>
            <a:ext cx="4444717" cy="14888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reenbutton_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6" y="3179738"/>
            <a:ext cx="1800200" cy="10589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www.sdge.com/sites/default/files/styles/newsroom_high/public/Green-Connect_FULL%20SIZE.jpg?itok=bIasvag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1712" y="3236905"/>
            <a:ext cx="1835796" cy="112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85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Utilization of Energy Usage Data</a:t>
            </a:r>
            <a:endParaRPr lang="en-US" dirty="0"/>
          </a:p>
        </p:txBody>
      </p:sp>
      <p:sp>
        <p:nvSpPr>
          <p:cNvPr id="4" name="Slide Number Placeholder 3"/>
          <p:cNvSpPr>
            <a:spLocks noGrp="1"/>
          </p:cNvSpPr>
          <p:nvPr>
            <p:ph type="sldNum" sz="quarter" idx="10"/>
          </p:nvPr>
        </p:nvSpPr>
        <p:spPr/>
        <p:txBody>
          <a:bodyPr/>
          <a:lstStyle/>
          <a:p>
            <a:pPr>
              <a:defRPr/>
            </a:pPr>
            <a:fld id="{2623B37F-65C2-48BC-8D8A-6EA8347D6BAD}" type="slidenum">
              <a:rPr lang="de-DE" altLang="ja-JP" smtClean="0"/>
              <a:pPr>
                <a:defRPr/>
              </a:pPr>
              <a:t>3</a:t>
            </a:fld>
            <a:endParaRPr lang="de-DE" altLang="ja-JP" dirty="0"/>
          </a:p>
        </p:txBody>
      </p:sp>
      <p:sp>
        <p:nvSpPr>
          <p:cNvPr id="5" name="Footer Placeholder 4"/>
          <p:cNvSpPr>
            <a:spLocks noGrp="1"/>
          </p:cNvSpPr>
          <p:nvPr>
            <p:ph type="ftr" sz="quarter" idx="11"/>
          </p:nvPr>
        </p:nvSpPr>
        <p:spPr/>
        <p:txBody>
          <a:bodyPr/>
          <a:lstStyle/>
          <a:p>
            <a:pPr>
              <a:defRPr/>
            </a:pPr>
            <a:r>
              <a:rPr lang="en-US" altLang="ja-JP" smtClean="0"/>
              <a:t>Copyright 2015 Fujitsu Laboratories of America</a:t>
            </a:r>
            <a:endParaRPr lang="de-DE" altLang="ja-JP" dirty="0"/>
          </a:p>
        </p:txBody>
      </p:sp>
      <p:sp>
        <p:nvSpPr>
          <p:cNvPr id="7" name="Content Placeholder 2"/>
          <p:cNvSpPr>
            <a:spLocks noGrp="1"/>
          </p:cNvSpPr>
          <p:nvPr>
            <p:ph idx="1"/>
          </p:nvPr>
        </p:nvSpPr>
        <p:spPr>
          <a:xfrm>
            <a:off x="321691" y="764704"/>
            <a:ext cx="7418661" cy="5592763"/>
          </a:xfrm>
        </p:spPr>
        <p:txBody>
          <a:bodyPr/>
          <a:lstStyle/>
          <a:p>
            <a:r>
              <a:rPr lang="en-US" sz="2800" dirty="0" smtClean="0"/>
              <a:t>For electricity customers:</a:t>
            </a:r>
          </a:p>
          <a:p>
            <a:pPr lvl="1"/>
            <a:r>
              <a:rPr lang="en-US" sz="2400" dirty="0" smtClean="0"/>
              <a:t>A number of services provided by third parties</a:t>
            </a:r>
          </a:p>
          <a:p>
            <a:pPr lvl="2"/>
            <a:r>
              <a:rPr lang="en-US" sz="2200" dirty="0" smtClean="0"/>
              <a:t>Analytics &amp; visualization for energy efficiency</a:t>
            </a:r>
          </a:p>
          <a:p>
            <a:pPr lvl="2"/>
            <a:r>
              <a:rPr lang="en-US" sz="2200" dirty="0" smtClean="0"/>
              <a:t>Social gaming, energy efficiency competition</a:t>
            </a:r>
          </a:p>
          <a:p>
            <a:pPr lvl="2"/>
            <a:r>
              <a:rPr lang="en-US" sz="2200" dirty="0" smtClean="0"/>
              <a:t>Certification and audit</a:t>
            </a:r>
          </a:p>
          <a:p>
            <a:pPr lvl="2"/>
            <a:r>
              <a:rPr lang="en-US" sz="2200" dirty="0" smtClean="0"/>
              <a:t>Energy efficiency credit and demand response incentive</a:t>
            </a:r>
            <a:r>
              <a:rPr lang="en-US" dirty="0" smtClean="0"/>
              <a:t> </a:t>
            </a:r>
          </a:p>
          <a:p>
            <a:endParaRPr lang="en-US" dirty="0"/>
          </a:p>
        </p:txBody>
      </p:sp>
      <p:pic>
        <p:nvPicPr>
          <p:cNvPr id="1026" name="Picture 2" descr="https://www.leafully.com/static/base/images/hp-unit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3534369"/>
            <a:ext cx="3324225" cy="89535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602474" y="3356992"/>
            <a:ext cx="832279" cy="230832"/>
          </a:xfrm>
          <a:prstGeom prst="rect">
            <a:avLst/>
          </a:prstGeom>
          <a:noFill/>
        </p:spPr>
        <p:txBody>
          <a:bodyPr wrap="none" rtlCol="0">
            <a:spAutoFit/>
          </a:bodyPr>
          <a:lstStyle/>
          <a:p>
            <a:r>
              <a:rPr lang="en-US" dirty="0" smtClean="0"/>
              <a:t>Leafully.com</a:t>
            </a:r>
            <a:endParaRPr lang="en-US" dirty="0"/>
          </a:p>
        </p:txBody>
      </p:sp>
      <p:pic>
        <p:nvPicPr>
          <p:cNvPr id="17"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680521"/>
            <a:ext cx="2448272" cy="2844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530233"/>
            <a:ext cx="3888432" cy="1995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4390529" y="6438528"/>
            <a:ext cx="768159" cy="230832"/>
          </a:xfrm>
          <a:prstGeom prst="rect">
            <a:avLst/>
          </a:prstGeom>
          <a:noFill/>
        </p:spPr>
        <p:txBody>
          <a:bodyPr wrap="none" rtlCol="0">
            <a:spAutoFit/>
          </a:bodyPr>
          <a:lstStyle/>
          <a:p>
            <a:r>
              <a:rPr lang="en-US" dirty="0" smtClean="0"/>
              <a:t>Melon Beta</a:t>
            </a:r>
            <a:endParaRPr lang="en-US" dirty="0"/>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6761" y="4165126"/>
            <a:ext cx="2601743" cy="147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7404241" y="5589240"/>
            <a:ext cx="537327" cy="230832"/>
          </a:xfrm>
          <a:prstGeom prst="rect">
            <a:avLst/>
          </a:prstGeom>
          <a:noFill/>
        </p:spPr>
        <p:txBody>
          <a:bodyPr wrap="none" rtlCol="0">
            <a:spAutoFit/>
          </a:bodyPr>
          <a:lstStyle/>
          <a:p>
            <a:r>
              <a:rPr lang="en-US" dirty="0" smtClean="0"/>
              <a:t>DRIVE</a:t>
            </a:r>
            <a:endParaRPr lang="en-US" dirty="0"/>
          </a:p>
        </p:txBody>
      </p:sp>
    </p:spTree>
    <p:extLst>
      <p:ext uri="{BB962C8B-B14F-4D97-AF65-F5344CB8AC3E}">
        <p14:creationId xmlns:p14="http://schemas.microsoft.com/office/powerpoint/2010/main" val="133892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500"/>
                                        <p:tgtEl>
                                          <p:spTgt spid="10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500"/>
                                        <p:tgtEl>
                                          <p:spTgt spid="10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Concerns (in General)</a:t>
            </a:r>
            <a:endParaRPr lang="en-US" dirty="0"/>
          </a:p>
        </p:txBody>
      </p:sp>
      <p:sp>
        <p:nvSpPr>
          <p:cNvPr id="4" name="Slide Number Placeholder 3"/>
          <p:cNvSpPr>
            <a:spLocks noGrp="1"/>
          </p:cNvSpPr>
          <p:nvPr>
            <p:ph type="sldNum" sz="quarter" idx="10"/>
          </p:nvPr>
        </p:nvSpPr>
        <p:spPr/>
        <p:txBody>
          <a:bodyPr/>
          <a:lstStyle/>
          <a:p>
            <a:pPr>
              <a:defRPr/>
            </a:pPr>
            <a:fld id="{2623B37F-65C2-48BC-8D8A-6EA8347D6BAD}" type="slidenum">
              <a:rPr lang="de-DE" altLang="ja-JP" smtClean="0"/>
              <a:pPr>
                <a:defRPr/>
              </a:pPr>
              <a:t>4</a:t>
            </a:fld>
            <a:endParaRPr lang="de-DE" altLang="ja-JP" dirty="0"/>
          </a:p>
        </p:txBody>
      </p:sp>
      <p:sp>
        <p:nvSpPr>
          <p:cNvPr id="5" name="Footer Placeholder 4"/>
          <p:cNvSpPr>
            <a:spLocks noGrp="1"/>
          </p:cNvSpPr>
          <p:nvPr>
            <p:ph type="ftr" sz="quarter" idx="11"/>
          </p:nvPr>
        </p:nvSpPr>
        <p:spPr/>
        <p:txBody>
          <a:bodyPr/>
          <a:lstStyle/>
          <a:p>
            <a:pPr>
              <a:defRPr/>
            </a:pPr>
            <a:r>
              <a:rPr lang="en-US" altLang="ja-JP" smtClean="0"/>
              <a:t>Copyright 2015 Fujitsu Laboratories of America</a:t>
            </a:r>
            <a:endParaRPr lang="de-DE" altLang="ja-JP"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4704"/>
            <a:ext cx="6142737" cy="2448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bwMode="auto">
          <a:xfrm>
            <a:off x="556419" y="2420888"/>
            <a:ext cx="2016224" cy="360040"/>
          </a:xfrm>
          <a:prstGeom prst="roundRect">
            <a:avLst/>
          </a:prstGeom>
          <a:noFill/>
          <a:ln w="5715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8" name="TextBox 7"/>
          <p:cNvSpPr txBox="1"/>
          <p:nvPr/>
        </p:nvSpPr>
        <p:spPr>
          <a:xfrm>
            <a:off x="959237" y="2060848"/>
            <a:ext cx="1210588" cy="369332"/>
          </a:xfrm>
          <a:prstGeom prst="rect">
            <a:avLst/>
          </a:prstGeom>
          <a:noFill/>
        </p:spPr>
        <p:txBody>
          <a:bodyPr wrap="none" rtlCol="0">
            <a:spAutoFit/>
          </a:bodyPr>
          <a:lstStyle/>
          <a:p>
            <a:r>
              <a:rPr lang="en-US" dirty="0" smtClean="0">
                <a:solidFill>
                  <a:srgbClr val="FF0000"/>
                </a:solidFill>
              </a:rPr>
              <a:t>Sleeping?</a:t>
            </a:r>
            <a:endParaRPr lang="en-US" dirty="0">
              <a:solidFill>
                <a:srgbClr val="FF0000"/>
              </a:solidFill>
            </a:endParaRPr>
          </a:p>
        </p:txBody>
      </p:sp>
      <p:sp>
        <p:nvSpPr>
          <p:cNvPr id="9" name="Rounded Rectangle 8"/>
          <p:cNvSpPr/>
          <p:nvPr/>
        </p:nvSpPr>
        <p:spPr bwMode="auto">
          <a:xfrm>
            <a:off x="3983573" y="2420888"/>
            <a:ext cx="893326" cy="360040"/>
          </a:xfrm>
          <a:prstGeom prst="roundRect">
            <a:avLst/>
          </a:prstGeom>
          <a:noFill/>
          <a:ln w="5715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10" name="TextBox 9"/>
          <p:cNvSpPr txBox="1"/>
          <p:nvPr/>
        </p:nvSpPr>
        <p:spPr>
          <a:xfrm>
            <a:off x="3721378" y="2771636"/>
            <a:ext cx="1659577" cy="369332"/>
          </a:xfrm>
          <a:prstGeom prst="rect">
            <a:avLst/>
          </a:prstGeom>
          <a:noFill/>
        </p:spPr>
        <p:txBody>
          <a:bodyPr wrap="square" rtlCol="0">
            <a:spAutoFit/>
          </a:bodyPr>
          <a:lstStyle/>
          <a:p>
            <a:r>
              <a:rPr lang="en-US" dirty="0" smtClean="0">
                <a:solidFill>
                  <a:srgbClr val="FF0000"/>
                </a:solidFill>
              </a:rPr>
              <a:t>Not at home?</a:t>
            </a:r>
            <a:endParaRPr lang="en-US" dirty="0">
              <a:solidFill>
                <a:srgbClr val="FF0000"/>
              </a:solidFill>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45024"/>
            <a:ext cx="549592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p:nvSpPr>
        <p:spPr bwMode="auto">
          <a:xfrm>
            <a:off x="130820" y="5805264"/>
            <a:ext cx="1402459" cy="360040"/>
          </a:xfrm>
          <a:prstGeom prst="roundRect">
            <a:avLst/>
          </a:prstGeom>
          <a:noFill/>
          <a:ln w="5715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13" name="TextBox 12"/>
          <p:cNvSpPr txBox="1"/>
          <p:nvPr/>
        </p:nvSpPr>
        <p:spPr>
          <a:xfrm>
            <a:off x="291493" y="6213083"/>
            <a:ext cx="1193468" cy="369332"/>
          </a:xfrm>
          <a:prstGeom prst="rect">
            <a:avLst/>
          </a:prstGeom>
          <a:noFill/>
        </p:spPr>
        <p:txBody>
          <a:bodyPr wrap="none" rtlCol="0">
            <a:spAutoFit/>
          </a:bodyPr>
          <a:lstStyle/>
          <a:p>
            <a:r>
              <a:rPr lang="en-US" dirty="0" smtClean="0">
                <a:solidFill>
                  <a:srgbClr val="FF0000"/>
                </a:solidFill>
              </a:rPr>
              <a:t>Vacation?</a:t>
            </a:r>
            <a:endParaRPr lang="en-US" dirty="0"/>
          </a:p>
        </p:txBody>
      </p:sp>
      <p:pic>
        <p:nvPicPr>
          <p:cNvPr id="14" name="Picture 2" descr="http://www.mdpi.com/1424-8220/12/12/16838/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2377463"/>
            <a:ext cx="6226492" cy="39962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250241" y="6376735"/>
            <a:ext cx="2512226" cy="230832"/>
          </a:xfrm>
          <a:prstGeom prst="rect">
            <a:avLst/>
          </a:prstGeom>
          <a:noFill/>
        </p:spPr>
        <p:txBody>
          <a:bodyPr wrap="none" rtlCol="0">
            <a:spAutoFit/>
          </a:bodyPr>
          <a:lstStyle/>
          <a:p>
            <a:r>
              <a:rPr lang="en-US" dirty="0"/>
              <a:t>http://www.mdpi.com/1424-8220/12/12/16838</a:t>
            </a:r>
          </a:p>
        </p:txBody>
      </p:sp>
      <p:sp>
        <p:nvSpPr>
          <p:cNvPr id="16" name="TextBox 15"/>
          <p:cNvSpPr txBox="1"/>
          <p:nvPr/>
        </p:nvSpPr>
        <p:spPr>
          <a:xfrm>
            <a:off x="7265379" y="2531520"/>
            <a:ext cx="1511952" cy="230832"/>
          </a:xfrm>
          <a:prstGeom prst="rect">
            <a:avLst/>
          </a:prstGeom>
          <a:noFill/>
        </p:spPr>
        <p:txBody>
          <a:bodyPr wrap="none" rtlCol="0">
            <a:spAutoFit/>
          </a:bodyPr>
          <a:lstStyle/>
          <a:p>
            <a:r>
              <a:rPr lang="en-US" dirty="0" smtClean="0">
                <a:solidFill>
                  <a:srgbClr val="FF0000"/>
                </a:solidFill>
              </a:rPr>
              <a:t>Detailed Appliance Usage</a:t>
            </a:r>
            <a:endParaRPr lang="en-US" dirty="0"/>
          </a:p>
        </p:txBody>
      </p:sp>
    </p:spTree>
    <p:extLst>
      <p:ext uri="{BB962C8B-B14F-4D97-AF65-F5344CB8AC3E}">
        <p14:creationId xmlns:p14="http://schemas.microsoft.com/office/powerpoint/2010/main" val="429262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2" grpId="0" animBg="1"/>
      <p:bldP spid="13"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a:t>
            </a:r>
            <a:r>
              <a:rPr lang="en-US" dirty="0"/>
              <a:t>B</a:t>
            </a:r>
            <a:r>
              <a:rPr lang="en-US" dirty="0" smtClean="0"/>
              <a:t>alance </a:t>
            </a:r>
            <a:r>
              <a:rPr lang="en-US" dirty="0"/>
              <a:t>B</a:t>
            </a:r>
            <a:r>
              <a:rPr lang="en-US" dirty="0" smtClean="0"/>
              <a:t>enefit and Privacy Risk?</a:t>
            </a:r>
            <a:endParaRPr lang="en-US" dirty="0"/>
          </a:p>
        </p:txBody>
      </p:sp>
      <p:sp>
        <p:nvSpPr>
          <p:cNvPr id="4" name="Slide Number Placeholder 3"/>
          <p:cNvSpPr>
            <a:spLocks noGrp="1"/>
          </p:cNvSpPr>
          <p:nvPr>
            <p:ph type="sldNum" sz="quarter" idx="10"/>
          </p:nvPr>
        </p:nvSpPr>
        <p:spPr/>
        <p:txBody>
          <a:bodyPr/>
          <a:lstStyle/>
          <a:p>
            <a:pPr>
              <a:defRPr/>
            </a:pPr>
            <a:fld id="{2623B37F-65C2-48BC-8D8A-6EA8347D6BAD}" type="slidenum">
              <a:rPr lang="de-DE" altLang="ja-JP" smtClean="0"/>
              <a:pPr>
                <a:defRPr/>
              </a:pPr>
              <a:t>5</a:t>
            </a:fld>
            <a:endParaRPr lang="de-DE" altLang="ja-JP" dirty="0"/>
          </a:p>
        </p:txBody>
      </p:sp>
      <p:sp>
        <p:nvSpPr>
          <p:cNvPr id="5" name="Footer Placeholder 4"/>
          <p:cNvSpPr>
            <a:spLocks noGrp="1"/>
          </p:cNvSpPr>
          <p:nvPr>
            <p:ph type="ftr" sz="quarter" idx="11"/>
          </p:nvPr>
        </p:nvSpPr>
        <p:spPr/>
        <p:txBody>
          <a:bodyPr/>
          <a:lstStyle/>
          <a:p>
            <a:pPr>
              <a:defRPr/>
            </a:pPr>
            <a:r>
              <a:rPr lang="en-US" altLang="ja-JP" smtClean="0"/>
              <a:t>Copyright 2015 Fujitsu Laboratories of America</a:t>
            </a:r>
            <a:endParaRPr lang="de-DE" altLang="ja-JP" dirty="0"/>
          </a:p>
        </p:txBody>
      </p:sp>
      <p:pic>
        <p:nvPicPr>
          <p:cNvPr id="6" name="Picture 6" descr="C:\Users\Administrator\AppData\Local\Microsoft\Windows\Temporary Internet Files\Content.IE5\GT6N3GXO\MC9004387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733" y="692696"/>
            <a:ext cx="6563571" cy="49226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9512" y="4797152"/>
            <a:ext cx="3118063" cy="1754326"/>
          </a:xfrm>
          <a:prstGeom prst="rect">
            <a:avLst/>
          </a:prstGeom>
          <a:solidFill>
            <a:srgbClr val="C6C6C0"/>
          </a:solidFill>
        </p:spPr>
        <p:txBody>
          <a:bodyPr wrap="square" rtlCol="0">
            <a:spAutoFit/>
          </a:bodyPr>
          <a:lstStyle/>
          <a:p>
            <a:pPr marL="285750" indent="-285750">
              <a:buFontTx/>
              <a:buChar char="-"/>
            </a:pPr>
            <a:r>
              <a:rPr lang="en-US" sz="1800" dirty="0" smtClean="0"/>
              <a:t>Better understanding through data analytics</a:t>
            </a:r>
          </a:p>
          <a:p>
            <a:pPr marL="285750" indent="-285750">
              <a:buFontTx/>
              <a:buChar char="-"/>
            </a:pPr>
            <a:r>
              <a:rPr lang="en-US" sz="1800" dirty="0" smtClean="0"/>
              <a:t>Monetary gain through demand response and energy efficiency efforts</a:t>
            </a:r>
          </a:p>
          <a:p>
            <a:pPr marL="285750" indent="-285750">
              <a:buFontTx/>
              <a:buChar char="-"/>
            </a:pPr>
            <a:r>
              <a:rPr lang="en-US" sz="1800" dirty="0" smtClean="0"/>
              <a:t>Etc.</a:t>
            </a:r>
            <a:endParaRPr lang="en-US" sz="1800" dirty="0"/>
          </a:p>
        </p:txBody>
      </p:sp>
      <p:sp>
        <p:nvSpPr>
          <p:cNvPr id="8" name="TextBox 7"/>
          <p:cNvSpPr txBox="1"/>
          <p:nvPr/>
        </p:nvSpPr>
        <p:spPr>
          <a:xfrm>
            <a:off x="5940152" y="954594"/>
            <a:ext cx="3118063" cy="1754326"/>
          </a:xfrm>
          <a:prstGeom prst="rect">
            <a:avLst/>
          </a:prstGeom>
          <a:solidFill>
            <a:schemeClr val="accent1"/>
          </a:solidFill>
        </p:spPr>
        <p:txBody>
          <a:bodyPr wrap="square" rtlCol="0">
            <a:spAutoFit/>
          </a:bodyPr>
          <a:lstStyle/>
          <a:p>
            <a:pPr marL="285750" indent="-285750">
              <a:buFontTx/>
              <a:buChar char="-"/>
            </a:pPr>
            <a:r>
              <a:rPr lang="en-US" sz="1800" dirty="0" smtClean="0"/>
              <a:t>Revealing life cycle</a:t>
            </a:r>
          </a:p>
          <a:p>
            <a:pPr marL="285750" indent="-285750">
              <a:buFontTx/>
              <a:buChar char="-"/>
            </a:pPr>
            <a:r>
              <a:rPr lang="en-US" sz="1800" dirty="0" smtClean="0"/>
              <a:t>Revealing appliance usage pattern</a:t>
            </a:r>
          </a:p>
          <a:p>
            <a:pPr marL="285750" indent="-285750">
              <a:buFontTx/>
              <a:buChar char="-"/>
            </a:pPr>
            <a:r>
              <a:rPr lang="en-US" sz="1800" dirty="0" smtClean="0"/>
              <a:t>Revealing employment style</a:t>
            </a:r>
          </a:p>
          <a:p>
            <a:pPr marL="285750" indent="-285750">
              <a:buFontTx/>
              <a:buChar char="-"/>
            </a:pPr>
            <a:r>
              <a:rPr lang="en-US" sz="1800" dirty="0" smtClean="0"/>
              <a:t>Etc.</a:t>
            </a:r>
            <a:endParaRPr lang="en-US" sz="1800" dirty="0"/>
          </a:p>
        </p:txBody>
      </p:sp>
      <p:sp>
        <p:nvSpPr>
          <p:cNvPr id="9" name="TextBox 8"/>
          <p:cNvSpPr txBox="1"/>
          <p:nvPr/>
        </p:nvSpPr>
        <p:spPr>
          <a:xfrm>
            <a:off x="4932040" y="4293096"/>
            <a:ext cx="4126175" cy="2031325"/>
          </a:xfrm>
          <a:prstGeom prst="rect">
            <a:avLst/>
          </a:prstGeom>
          <a:solidFill>
            <a:srgbClr val="92D050"/>
          </a:solidFill>
        </p:spPr>
        <p:txBody>
          <a:bodyPr wrap="square" rtlCol="0">
            <a:spAutoFit/>
          </a:bodyPr>
          <a:lstStyle/>
          <a:p>
            <a:r>
              <a:rPr lang="en-US" sz="1800" dirty="0" smtClean="0"/>
              <a:t>Goals:</a:t>
            </a:r>
          </a:p>
          <a:p>
            <a:pPr marL="285750" indent="-285750">
              <a:buFontTx/>
              <a:buChar char="-"/>
            </a:pPr>
            <a:r>
              <a:rPr lang="en-US" sz="1800" dirty="0"/>
              <a:t>Electricity Customer should be able to control privacy </a:t>
            </a:r>
            <a:r>
              <a:rPr lang="en-US" sz="1800" dirty="0" smtClean="0"/>
              <a:t>risks upon sharing of energy usage data </a:t>
            </a:r>
            <a:endParaRPr lang="en-US" sz="1800" dirty="0"/>
          </a:p>
          <a:p>
            <a:pPr marL="285750" indent="-285750">
              <a:buFontTx/>
              <a:buChar char="-"/>
            </a:pPr>
            <a:r>
              <a:rPr lang="en-US" sz="1800" dirty="0" smtClean="0"/>
              <a:t>Data </a:t>
            </a:r>
            <a:r>
              <a:rPr lang="en-US" sz="1800" dirty="0" smtClean="0"/>
              <a:t>Consumer </a:t>
            </a:r>
            <a:r>
              <a:rPr lang="en-US" sz="1800" dirty="0" smtClean="0"/>
              <a:t>(service provider) often needs trustworthy data for their services. </a:t>
            </a:r>
            <a:r>
              <a:rPr lang="ja-JP" altLang="en-US" sz="1800" b="1" dirty="0" smtClean="0">
                <a:solidFill>
                  <a:schemeClr val="tx1"/>
                </a:solidFill>
              </a:rPr>
              <a:t>→</a:t>
            </a:r>
            <a:r>
              <a:rPr lang="en-US" altLang="ja-JP" sz="1800" b="1" dirty="0" smtClean="0">
                <a:solidFill>
                  <a:schemeClr val="tx1"/>
                </a:solidFill>
              </a:rPr>
              <a:t> Data Authenticity</a:t>
            </a:r>
          </a:p>
        </p:txBody>
      </p:sp>
    </p:spTree>
    <p:extLst>
      <p:ext uri="{BB962C8B-B14F-4D97-AF65-F5344CB8AC3E}">
        <p14:creationId xmlns:p14="http://schemas.microsoft.com/office/powerpoint/2010/main" val="46191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daction of Electricity usage data for privacy prot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564904"/>
            <a:ext cx="6459461" cy="24868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611560" y="4365104"/>
            <a:ext cx="3816424" cy="43204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8" name="Rectangle 7"/>
          <p:cNvSpPr/>
          <p:nvPr/>
        </p:nvSpPr>
        <p:spPr bwMode="auto">
          <a:xfrm>
            <a:off x="4283968" y="4339470"/>
            <a:ext cx="3816424" cy="60169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2" name="Title 1"/>
          <p:cNvSpPr>
            <a:spLocks noGrp="1"/>
          </p:cNvSpPr>
          <p:nvPr>
            <p:ph type="title"/>
          </p:nvPr>
        </p:nvSpPr>
        <p:spPr/>
        <p:txBody>
          <a:bodyPr/>
          <a:lstStyle/>
          <a:p>
            <a:r>
              <a:rPr lang="en-US" dirty="0" smtClean="0"/>
              <a:t>Related Work: Balancing Utility and Privacy</a:t>
            </a:r>
            <a:endParaRPr lang="en-US" dirty="0"/>
          </a:p>
        </p:txBody>
      </p:sp>
      <p:sp>
        <p:nvSpPr>
          <p:cNvPr id="3" name="Content Placeholder 2"/>
          <p:cNvSpPr>
            <a:spLocks noGrp="1"/>
          </p:cNvSpPr>
          <p:nvPr>
            <p:ph idx="1"/>
          </p:nvPr>
        </p:nvSpPr>
        <p:spPr>
          <a:xfrm>
            <a:off x="168275" y="644549"/>
            <a:ext cx="8975725" cy="5592763"/>
          </a:xfrm>
        </p:spPr>
        <p:txBody>
          <a:bodyPr/>
          <a:lstStyle/>
          <a:p>
            <a:r>
              <a:rPr lang="en-US" dirty="0" smtClean="0"/>
              <a:t>Customer-centric Energy Usage Data Management (ACM SEGS 2013)</a:t>
            </a:r>
          </a:p>
          <a:p>
            <a:pPr lvl="1"/>
            <a:r>
              <a:rPr lang="en-US" dirty="0" smtClean="0"/>
              <a:t>Framework that enables customers to control privacy risks</a:t>
            </a:r>
          </a:p>
          <a:p>
            <a:pPr lvl="1"/>
            <a:r>
              <a:rPr lang="en-US" dirty="0" smtClean="0"/>
              <a:t>Application of </a:t>
            </a:r>
            <a:r>
              <a:rPr lang="en-US" dirty="0" err="1" smtClean="0"/>
              <a:t>redactable</a:t>
            </a:r>
            <a:r>
              <a:rPr lang="en-US" dirty="0" smtClean="0"/>
              <a:t> digital signatures for minimal disclosure</a:t>
            </a:r>
          </a:p>
          <a:p>
            <a:pPr lvl="2"/>
            <a:r>
              <a:rPr lang="en-US" dirty="0" smtClean="0"/>
              <a:t>Result in </a:t>
            </a:r>
            <a:r>
              <a:rPr lang="en-US" b="1" u="sng" dirty="0" smtClean="0">
                <a:solidFill>
                  <a:srgbClr val="FF0000"/>
                </a:solidFill>
              </a:rPr>
              <a:t>disconnected data</a:t>
            </a:r>
          </a:p>
          <a:p>
            <a:pPr lvl="1"/>
            <a:endParaRPr lang="en-US" dirty="0"/>
          </a:p>
          <a:p>
            <a:pPr lvl="1"/>
            <a:endParaRPr lang="en-US" dirty="0" smtClean="0"/>
          </a:p>
          <a:p>
            <a:pPr lvl="1"/>
            <a:endParaRPr lang="en-US" dirty="0"/>
          </a:p>
          <a:p>
            <a:pPr lvl="1"/>
            <a:endParaRPr lang="en-US" dirty="0" smtClean="0"/>
          </a:p>
          <a:p>
            <a:pPr marL="338137" lvl="1" indent="0">
              <a:buNone/>
            </a:pPr>
            <a:endParaRPr lang="en-US" dirty="0" smtClean="0"/>
          </a:p>
          <a:p>
            <a:r>
              <a:rPr lang="en-US" dirty="0" smtClean="0"/>
              <a:t>Privacy protection by artificial noise</a:t>
            </a:r>
          </a:p>
          <a:p>
            <a:pPr marL="0" indent="0">
              <a:buNone/>
            </a:pPr>
            <a:r>
              <a:rPr lang="en-US" dirty="0"/>
              <a:t> </a:t>
            </a:r>
            <a:r>
              <a:rPr lang="en-US" dirty="0" smtClean="0"/>
              <a:t>   (IEEE </a:t>
            </a:r>
            <a:r>
              <a:rPr lang="en-US" dirty="0" err="1" smtClean="0"/>
              <a:t>SmartGridComm</a:t>
            </a:r>
            <a:r>
              <a:rPr lang="en-US" dirty="0" smtClean="0"/>
              <a:t> 2014)</a:t>
            </a:r>
          </a:p>
          <a:p>
            <a:pPr lvl="1"/>
            <a:r>
              <a:rPr lang="en-US" dirty="0" smtClean="0"/>
              <a:t>Application of Non-interactive </a:t>
            </a:r>
          </a:p>
          <a:p>
            <a:pPr marL="338137" lvl="1" indent="0">
              <a:buNone/>
            </a:pPr>
            <a:r>
              <a:rPr lang="en-US" dirty="0"/>
              <a:t> </a:t>
            </a:r>
            <a:r>
              <a:rPr lang="en-US" dirty="0" smtClean="0"/>
              <a:t>  Zero-knowledge Proof System</a:t>
            </a:r>
          </a:p>
          <a:p>
            <a:pPr lvl="2"/>
            <a:r>
              <a:rPr lang="en-US" dirty="0" smtClean="0"/>
              <a:t>Result in </a:t>
            </a:r>
            <a:r>
              <a:rPr lang="en-US" b="1" u="sng" dirty="0" smtClean="0">
                <a:solidFill>
                  <a:srgbClr val="FF0000"/>
                </a:solidFill>
              </a:rPr>
              <a:t>“inaccurate” data</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2623B37F-65C2-48BC-8D8A-6EA8347D6BAD}" type="slidenum">
              <a:rPr lang="de-DE" altLang="ja-JP" smtClean="0"/>
              <a:pPr>
                <a:defRPr/>
              </a:pPr>
              <a:t>6</a:t>
            </a:fld>
            <a:endParaRPr lang="de-DE" altLang="ja-JP" dirty="0"/>
          </a:p>
        </p:txBody>
      </p:sp>
      <p:sp>
        <p:nvSpPr>
          <p:cNvPr id="5" name="Footer Placeholder 4"/>
          <p:cNvSpPr>
            <a:spLocks noGrp="1"/>
          </p:cNvSpPr>
          <p:nvPr>
            <p:ph type="ftr" sz="quarter" idx="11"/>
          </p:nvPr>
        </p:nvSpPr>
        <p:spPr/>
        <p:txBody>
          <a:bodyPr/>
          <a:lstStyle/>
          <a:p>
            <a:pPr>
              <a:defRPr/>
            </a:pPr>
            <a:r>
              <a:rPr lang="en-US" altLang="ja-JP" smtClean="0"/>
              <a:t>Copyright 2015 Fujitsu Laboratories of America</a:t>
            </a:r>
            <a:endParaRPr lang="de-DE" altLang="ja-JP"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491903"/>
            <a:ext cx="3024336" cy="2105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0773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958305"/>
            <a:ext cx="8620125"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Authenticated Down-sampling</a:t>
            </a:r>
            <a:endParaRPr lang="en-US" dirty="0"/>
          </a:p>
        </p:txBody>
      </p:sp>
      <p:sp>
        <p:nvSpPr>
          <p:cNvPr id="3" name="Content Placeholder 2"/>
          <p:cNvSpPr>
            <a:spLocks noGrp="1"/>
          </p:cNvSpPr>
          <p:nvPr>
            <p:ph idx="1"/>
          </p:nvPr>
        </p:nvSpPr>
        <p:spPr/>
        <p:txBody>
          <a:bodyPr/>
          <a:lstStyle/>
          <a:p>
            <a:r>
              <a:rPr lang="en-US" dirty="0" smtClean="0"/>
              <a:t>Finer-grained energy usage data is considered more vulnerable against attacks such as Non-intrusive load monitoring.</a:t>
            </a:r>
          </a:p>
          <a:p>
            <a:pPr lvl="1"/>
            <a:r>
              <a:rPr lang="en-US" dirty="0" smtClean="0"/>
              <a:t>Down-sampled data is </a:t>
            </a:r>
            <a:r>
              <a:rPr lang="en-US" b="1" u="sng" dirty="0" smtClean="0">
                <a:solidFill>
                  <a:srgbClr val="FF0000"/>
                </a:solidFill>
              </a:rPr>
              <a:t>continuous</a:t>
            </a:r>
            <a:r>
              <a:rPr lang="en-US" dirty="0" smtClean="0"/>
              <a:t> and still </a:t>
            </a:r>
            <a:r>
              <a:rPr lang="en-US" b="1" u="sng" dirty="0" smtClean="0">
                <a:solidFill>
                  <a:srgbClr val="FF0000"/>
                </a:solidFill>
              </a:rPr>
              <a:t>accurate</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Enable down-sampling without losing data verifiability</a:t>
            </a:r>
            <a:endParaRPr lang="en-US" dirty="0"/>
          </a:p>
        </p:txBody>
      </p:sp>
      <p:sp>
        <p:nvSpPr>
          <p:cNvPr id="4" name="Slide Number Placeholder 3"/>
          <p:cNvSpPr>
            <a:spLocks noGrp="1"/>
          </p:cNvSpPr>
          <p:nvPr>
            <p:ph type="sldNum" sz="quarter" idx="10"/>
          </p:nvPr>
        </p:nvSpPr>
        <p:spPr/>
        <p:txBody>
          <a:bodyPr/>
          <a:lstStyle/>
          <a:p>
            <a:pPr>
              <a:defRPr/>
            </a:pPr>
            <a:fld id="{2623B37F-65C2-48BC-8D8A-6EA8347D6BAD}" type="slidenum">
              <a:rPr lang="de-DE" altLang="ja-JP" smtClean="0"/>
              <a:pPr>
                <a:defRPr/>
              </a:pPr>
              <a:t>7</a:t>
            </a:fld>
            <a:endParaRPr lang="de-DE" altLang="ja-JP" dirty="0"/>
          </a:p>
        </p:txBody>
      </p:sp>
      <p:sp>
        <p:nvSpPr>
          <p:cNvPr id="5" name="Footer Placeholder 4"/>
          <p:cNvSpPr>
            <a:spLocks noGrp="1"/>
          </p:cNvSpPr>
          <p:nvPr>
            <p:ph type="ftr" sz="quarter" idx="11"/>
          </p:nvPr>
        </p:nvSpPr>
        <p:spPr/>
        <p:txBody>
          <a:bodyPr/>
          <a:lstStyle/>
          <a:p>
            <a:pPr>
              <a:defRPr/>
            </a:pPr>
            <a:r>
              <a:rPr lang="en-US" altLang="ja-JP" smtClean="0"/>
              <a:t>Copyright 2015 Fujitsu Laboratories of America</a:t>
            </a:r>
            <a:endParaRPr lang="de-DE" altLang="ja-JP" dirty="0"/>
          </a:p>
        </p:txBody>
      </p:sp>
    </p:spTree>
    <p:extLst>
      <p:ext uri="{BB962C8B-B14F-4D97-AF65-F5344CB8AC3E}">
        <p14:creationId xmlns:p14="http://schemas.microsoft.com/office/powerpoint/2010/main" val="2390412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a:t>
            </a:r>
            <a:endParaRPr lang="en-US" dirty="0"/>
          </a:p>
        </p:txBody>
      </p:sp>
      <p:sp>
        <p:nvSpPr>
          <p:cNvPr id="3" name="Content Placeholder 2"/>
          <p:cNvSpPr>
            <a:spLocks noGrp="1"/>
          </p:cNvSpPr>
          <p:nvPr>
            <p:ph idx="1"/>
          </p:nvPr>
        </p:nvSpPr>
        <p:spPr/>
        <p:txBody>
          <a:bodyPr/>
          <a:lstStyle/>
          <a:p>
            <a:r>
              <a:rPr lang="en-US" dirty="0" err="1" smtClean="0"/>
              <a:t>Extenition</a:t>
            </a:r>
            <a:r>
              <a:rPr lang="en-US" dirty="0" smtClean="0"/>
              <a:t> of </a:t>
            </a:r>
            <a:r>
              <a:rPr lang="en-US" dirty="0" err="1" smtClean="0"/>
              <a:t>Merkle</a:t>
            </a:r>
            <a:r>
              <a:rPr lang="en-US" dirty="0" smtClean="0"/>
              <a:t> Hash Tree based Digital Signature</a:t>
            </a:r>
            <a:endParaRPr lang="en-US" dirty="0"/>
          </a:p>
        </p:txBody>
      </p:sp>
      <p:sp>
        <p:nvSpPr>
          <p:cNvPr id="4" name="Slide Number Placeholder 3"/>
          <p:cNvSpPr>
            <a:spLocks noGrp="1"/>
          </p:cNvSpPr>
          <p:nvPr>
            <p:ph type="sldNum" sz="quarter" idx="10"/>
          </p:nvPr>
        </p:nvSpPr>
        <p:spPr/>
        <p:txBody>
          <a:bodyPr/>
          <a:lstStyle/>
          <a:p>
            <a:pPr>
              <a:defRPr/>
            </a:pPr>
            <a:fld id="{2623B37F-65C2-48BC-8D8A-6EA8347D6BAD}" type="slidenum">
              <a:rPr lang="de-DE" altLang="ja-JP" smtClean="0"/>
              <a:pPr>
                <a:defRPr/>
              </a:pPr>
              <a:t>8</a:t>
            </a:fld>
            <a:endParaRPr lang="de-DE" altLang="ja-JP" dirty="0"/>
          </a:p>
        </p:txBody>
      </p:sp>
      <p:sp>
        <p:nvSpPr>
          <p:cNvPr id="5" name="Footer Placeholder 4"/>
          <p:cNvSpPr>
            <a:spLocks noGrp="1"/>
          </p:cNvSpPr>
          <p:nvPr>
            <p:ph type="ftr" sz="quarter" idx="11"/>
          </p:nvPr>
        </p:nvSpPr>
        <p:spPr/>
        <p:txBody>
          <a:bodyPr/>
          <a:lstStyle/>
          <a:p>
            <a:pPr>
              <a:defRPr/>
            </a:pPr>
            <a:r>
              <a:rPr lang="en-US" altLang="ja-JP" smtClean="0"/>
              <a:t>Copyright 2015 Fujitsu Laboratories of America</a:t>
            </a:r>
            <a:endParaRPr lang="de-DE" altLang="ja-JP"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5" y="1268760"/>
            <a:ext cx="5666025"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bwMode="auto">
          <a:xfrm flipH="1">
            <a:off x="5724128" y="5536656"/>
            <a:ext cx="648072" cy="484632"/>
          </a:xfrm>
          <a:prstGeom prst="rightArrow">
            <a:avLst/>
          </a:prstGeom>
          <a:solidFill>
            <a:schemeClr val="accent1">
              <a:lumMod val="50000"/>
            </a:schemeClr>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900" b="0" i="0" u="none" strike="noStrike" cap="none" normalizeH="0" baseline="0" smtClean="0">
              <a:ln>
                <a:noFill/>
              </a:ln>
              <a:solidFill>
                <a:srgbClr val="000000"/>
              </a:solidFill>
              <a:effectLst/>
              <a:latin typeface="Fujitsu Sans" pitchFamily="34" charset="0"/>
              <a:ea typeface="ＭＳ Ｐゴシック" pitchFamily="50" charset="-128"/>
            </a:endParaRPr>
          </a:p>
        </p:txBody>
      </p:sp>
      <p:sp>
        <p:nvSpPr>
          <p:cNvPr id="7" name="TextBox 6"/>
          <p:cNvSpPr txBox="1"/>
          <p:nvPr/>
        </p:nvSpPr>
        <p:spPr>
          <a:xfrm>
            <a:off x="6444208" y="5579948"/>
            <a:ext cx="1838965" cy="369332"/>
          </a:xfrm>
          <a:prstGeom prst="rect">
            <a:avLst/>
          </a:prstGeom>
          <a:noFill/>
        </p:spPr>
        <p:txBody>
          <a:bodyPr wrap="none" rtlCol="0">
            <a:spAutoFit/>
          </a:bodyPr>
          <a:lstStyle/>
          <a:p>
            <a:r>
              <a:rPr lang="en-US" sz="1800" dirty="0" smtClean="0">
                <a:solidFill>
                  <a:schemeClr val="accent1">
                    <a:lumMod val="50000"/>
                  </a:schemeClr>
                </a:solidFill>
              </a:rPr>
              <a:t>Raw data points</a:t>
            </a:r>
            <a:endParaRPr lang="en-US" sz="1800" dirty="0">
              <a:solidFill>
                <a:schemeClr val="accent1">
                  <a:lumMod val="50000"/>
                </a:schemeClr>
              </a:solidFill>
            </a:endParaRPr>
          </a:p>
        </p:txBody>
      </p:sp>
      <p:sp>
        <p:nvSpPr>
          <p:cNvPr id="9" name="Right Arrow 8"/>
          <p:cNvSpPr/>
          <p:nvPr/>
        </p:nvSpPr>
        <p:spPr bwMode="auto">
          <a:xfrm flipH="1">
            <a:off x="5724128" y="4653136"/>
            <a:ext cx="648072" cy="484632"/>
          </a:xfrm>
          <a:prstGeom prst="rightArrow">
            <a:avLst/>
          </a:prstGeom>
          <a:solidFill>
            <a:schemeClr val="accent1">
              <a:lumMod val="50000"/>
            </a:schemeClr>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900" b="0" i="0" u="none" strike="noStrike" cap="none" normalizeH="0" baseline="0" smtClean="0">
              <a:ln>
                <a:noFill/>
              </a:ln>
              <a:solidFill>
                <a:srgbClr val="000000"/>
              </a:solidFill>
              <a:effectLst/>
              <a:latin typeface="Fujitsu Sans" pitchFamily="34" charset="0"/>
              <a:ea typeface="ＭＳ Ｐゴシック" pitchFamily="50" charset="-128"/>
            </a:endParaRPr>
          </a:p>
        </p:txBody>
      </p:sp>
      <p:sp>
        <p:nvSpPr>
          <p:cNvPr id="10" name="TextBox 9"/>
          <p:cNvSpPr txBox="1"/>
          <p:nvPr/>
        </p:nvSpPr>
        <p:spPr>
          <a:xfrm>
            <a:off x="6444208" y="4581128"/>
            <a:ext cx="1774845" cy="646331"/>
          </a:xfrm>
          <a:prstGeom prst="rect">
            <a:avLst/>
          </a:prstGeom>
          <a:noFill/>
        </p:spPr>
        <p:txBody>
          <a:bodyPr wrap="none" rtlCol="0">
            <a:spAutoFit/>
          </a:bodyPr>
          <a:lstStyle/>
          <a:p>
            <a:r>
              <a:rPr lang="en-US" sz="1800" dirty="0" smtClean="0">
                <a:solidFill>
                  <a:schemeClr val="accent1">
                    <a:lumMod val="50000"/>
                  </a:schemeClr>
                </a:solidFill>
              </a:rPr>
              <a:t>Hash values of </a:t>
            </a:r>
          </a:p>
          <a:p>
            <a:r>
              <a:rPr lang="en-US" sz="1800" dirty="0" smtClean="0">
                <a:solidFill>
                  <a:schemeClr val="accent1">
                    <a:lumMod val="50000"/>
                  </a:schemeClr>
                </a:solidFill>
              </a:rPr>
              <a:t>raw data points</a:t>
            </a:r>
            <a:endParaRPr lang="en-US" sz="1800" dirty="0">
              <a:solidFill>
                <a:schemeClr val="accent1">
                  <a:lumMod val="50000"/>
                </a:schemeClr>
              </a:solidFill>
            </a:endParaRPr>
          </a:p>
        </p:txBody>
      </p:sp>
      <p:sp>
        <p:nvSpPr>
          <p:cNvPr id="11" name="Right Arrow 10"/>
          <p:cNvSpPr/>
          <p:nvPr/>
        </p:nvSpPr>
        <p:spPr bwMode="auto">
          <a:xfrm flipH="1">
            <a:off x="5724128" y="3717032"/>
            <a:ext cx="648072" cy="484632"/>
          </a:xfrm>
          <a:prstGeom prst="rightArrow">
            <a:avLst/>
          </a:prstGeom>
          <a:solidFill>
            <a:schemeClr val="accent1">
              <a:lumMod val="50000"/>
            </a:schemeClr>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900" b="0" i="0" u="none" strike="noStrike" cap="none" normalizeH="0" baseline="0" smtClean="0">
              <a:ln>
                <a:noFill/>
              </a:ln>
              <a:solidFill>
                <a:srgbClr val="000000"/>
              </a:solidFill>
              <a:effectLst/>
              <a:latin typeface="Fujitsu Sans" pitchFamily="34" charset="0"/>
              <a:ea typeface="ＭＳ Ｐゴシック" pitchFamily="50" charset="-128"/>
            </a:endParaRPr>
          </a:p>
        </p:txBody>
      </p:sp>
      <p:sp>
        <p:nvSpPr>
          <p:cNvPr id="12" name="TextBox 11"/>
          <p:cNvSpPr txBox="1"/>
          <p:nvPr/>
        </p:nvSpPr>
        <p:spPr>
          <a:xfrm>
            <a:off x="6408345" y="2636912"/>
            <a:ext cx="2377574" cy="1477328"/>
          </a:xfrm>
          <a:prstGeom prst="rect">
            <a:avLst/>
          </a:prstGeom>
          <a:noFill/>
        </p:spPr>
        <p:txBody>
          <a:bodyPr wrap="none" rtlCol="0">
            <a:spAutoFit/>
          </a:bodyPr>
          <a:lstStyle/>
          <a:p>
            <a:r>
              <a:rPr lang="en-US" sz="1800" dirty="0" smtClean="0">
                <a:solidFill>
                  <a:schemeClr val="accent1">
                    <a:lumMod val="50000"/>
                  </a:schemeClr>
                </a:solidFill>
              </a:rPr>
              <a:t>An intermediate node</a:t>
            </a:r>
          </a:p>
          <a:p>
            <a:r>
              <a:rPr lang="en-US" sz="1800" dirty="0" smtClean="0">
                <a:solidFill>
                  <a:schemeClr val="accent1">
                    <a:lumMod val="50000"/>
                  </a:schemeClr>
                </a:solidFill>
              </a:rPr>
              <a:t>is calculated as</a:t>
            </a:r>
          </a:p>
          <a:p>
            <a:r>
              <a:rPr lang="en-US" sz="1800" dirty="0">
                <a:solidFill>
                  <a:schemeClr val="accent1">
                    <a:lumMod val="50000"/>
                  </a:schemeClr>
                </a:solidFill>
              </a:rPr>
              <a:t>h</a:t>
            </a:r>
            <a:r>
              <a:rPr lang="en-US" sz="1800" dirty="0" smtClean="0">
                <a:solidFill>
                  <a:schemeClr val="accent1">
                    <a:lumMod val="50000"/>
                  </a:schemeClr>
                </a:solidFill>
              </a:rPr>
              <a:t>ash value of sum of </a:t>
            </a:r>
          </a:p>
          <a:p>
            <a:r>
              <a:rPr lang="en-US" sz="1800" dirty="0">
                <a:solidFill>
                  <a:schemeClr val="accent1">
                    <a:lumMod val="50000"/>
                  </a:schemeClr>
                </a:solidFill>
              </a:rPr>
              <a:t>r</a:t>
            </a:r>
            <a:r>
              <a:rPr lang="en-US" sz="1800" dirty="0" smtClean="0">
                <a:solidFill>
                  <a:schemeClr val="accent1">
                    <a:lumMod val="50000"/>
                  </a:schemeClr>
                </a:solidFill>
              </a:rPr>
              <a:t>aw data and children</a:t>
            </a:r>
          </a:p>
          <a:p>
            <a:r>
              <a:rPr lang="en-US" sz="1800" dirty="0" smtClean="0">
                <a:solidFill>
                  <a:schemeClr val="accent1">
                    <a:lumMod val="50000"/>
                  </a:schemeClr>
                </a:solidFill>
              </a:rPr>
              <a:t> hash values</a:t>
            </a:r>
            <a:endParaRPr lang="en-US" sz="1800" dirty="0">
              <a:solidFill>
                <a:schemeClr val="accent1">
                  <a:lumMod val="50000"/>
                </a:schemeClr>
              </a:solidFill>
            </a:endParaRPr>
          </a:p>
        </p:txBody>
      </p:sp>
      <p:sp>
        <p:nvSpPr>
          <p:cNvPr id="13" name="Right Arrow 12"/>
          <p:cNvSpPr/>
          <p:nvPr/>
        </p:nvSpPr>
        <p:spPr bwMode="auto">
          <a:xfrm flipH="1">
            <a:off x="5724128" y="2564904"/>
            <a:ext cx="648072" cy="484632"/>
          </a:xfrm>
          <a:prstGeom prst="rightArrow">
            <a:avLst/>
          </a:prstGeom>
          <a:solidFill>
            <a:schemeClr val="accent1">
              <a:lumMod val="50000"/>
            </a:schemeClr>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900" b="0" i="0" u="none" strike="noStrike" cap="none" normalizeH="0" baseline="0" smtClean="0">
              <a:ln>
                <a:noFill/>
              </a:ln>
              <a:solidFill>
                <a:srgbClr val="000000"/>
              </a:solidFill>
              <a:effectLst/>
              <a:latin typeface="Fujitsu Sans" pitchFamily="34" charset="0"/>
              <a:ea typeface="ＭＳ Ｐゴシック" pitchFamily="50" charset="-128"/>
            </a:endParaRPr>
          </a:p>
        </p:txBody>
      </p:sp>
      <p:sp>
        <p:nvSpPr>
          <p:cNvPr id="14" name="Right Arrow 13"/>
          <p:cNvSpPr/>
          <p:nvPr/>
        </p:nvSpPr>
        <p:spPr bwMode="auto">
          <a:xfrm flipH="1">
            <a:off x="5724128" y="1556792"/>
            <a:ext cx="648072" cy="484632"/>
          </a:xfrm>
          <a:prstGeom prst="rightArrow">
            <a:avLst/>
          </a:prstGeom>
          <a:solidFill>
            <a:schemeClr val="accent1">
              <a:lumMod val="50000"/>
            </a:schemeClr>
          </a:soli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900" b="0" i="0" u="none" strike="noStrike" cap="none" normalizeH="0" baseline="0" smtClean="0">
              <a:ln>
                <a:noFill/>
              </a:ln>
              <a:solidFill>
                <a:srgbClr val="000000"/>
              </a:solidFill>
              <a:effectLst/>
              <a:latin typeface="Fujitsu Sans" pitchFamily="34" charset="0"/>
              <a:ea typeface="ＭＳ Ｐゴシック" pitchFamily="50" charset="-128"/>
            </a:endParaRPr>
          </a:p>
        </p:txBody>
      </p:sp>
      <p:sp>
        <p:nvSpPr>
          <p:cNvPr id="15" name="TextBox 14"/>
          <p:cNvSpPr txBox="1"/>
          <p:nvPr/>
        </p:nvSpPr>
        <p:spPr>
          <a:xfrm>
            <a:off x="6444208" y="1484784"/>
            <a:ext cx="2172390" cy="646331"/>
          </a:xfrm>
          <a:prstGeom prst="rect">
            <a:avLst/>
          </a:prstGeom>
          <a:noFill/>
        </p:spPr>
        <p:txBody>
          <a:bodyPr wrap="none" rtlCol="0">
            <a:spAutoFit/>
          </a:bodyPr>
          <a:lstStyle/>
          <a:p>
            <a:r>
              <a:rPr lang="en-US" sz="1800" dirty="0" smtClean="0">
                <a:solidFill>
                  <a:schemeClr val="accent1">
                    <a:lumMod val="50000"/>
                  </a:schemeClr>
                </a:solidFill>
              </a:rPr>
              <a:t>Root hash value is</a:t>
            </a:r>
          </a:p>
          <a:p>
            <a:r>
              <a:rPr lang="en-US" sz="1800" dirty="0">
                <a:solidFill>
                  <a:schemeClr val="accent1">
                    <a:lumMod val="50000"/>
                  </a:schemeClr>
                </a:solidFill>
              </a:rPr>
              <a:t>s</a:t>
            </a:r>
            <a:r>
              <a:rPr lang="en-US" sz="1800" dirty="0" smtClean="0">
                <a:solidFill>
                  <a:schemeClr val="accent1">
                    <a:lumMod val="50000"/>
                  </a:schemeClr>
                </a:solidFill>
              </a:rPr>
              <a:t>igned by an issuer</a:t>
            </a:r>
            <a:endParaRPr lang="en-US" sz="1800" dirty="0">
              <a:solidFill>
                <a:schemeClr val="accent1">
                  <a:lumMod val="50000"/>
                </a:schemeClr>
              </a:solidFill>
            </a:endParaRPr>
          </a:p>
        </p:txBody>
      </p:sp>
    </p:spTree>
    <p:extLst>
      <p:ext uri="{BB962C8B-B14F-4D97-AF65-F5344CB8AC3E}">
        <p14:creationId xmlns:p14="http://schemas.microsoft.com/office/powerpoint/2010/main" val="369962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1+#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P spid="11" grpId="0" animBg="1"/>
      <p:bldP spid="12" grpId="0"/>
      <p:bldP spid="13" grpId="0" animBg="1"/>
      <p:bldP spid="14" grpId="0" animBg="1"/>
      <p:bldP spid="15" grpId="0"/>
    </p:bldLst>
  </p:timing>
</p:sld>
</file>

<file path=ppt/theme/theme1.xml><?xml version="1.0" encoding="utf-8"?>
<a:theme xmlns:a="http://schemas.openxmlformats.org/drawingml/2006/main" name="F_Tool_2_EN_R">
  <a:themeElements>
    <a:clrScheme name="F_Tool_2_EN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2_EN_R">
      <a:majorFont>
        <a:latin typeface="Fujitsu Sans"/>
        <a:ea typeface="ＭＳ Ｐゴシック"/>
        <a:cs typeface=""/>
      </a:majorFont>
      <a:minorFont>
        <a:latin typeface="Fujitsu Sans"/>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900" b="0" i="0" u="none" strike="noStrike" cap="none" normalizeH="0" baseline="0" smtClean="0">
            <a:ln>
              <a:noFill/>
            </a:ln>
            <a:solidFill>
              <a:srgbClr val="000000"/>
            </a:solidFill>
            <a:effectLst/>
            <a:latin typeface="Fujitsu Sans" pitchFamily="34" charset="0"/>
            <a:ea typeface="ＭＳ Ｐゴシック"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900" b="0" i="0" u="none" strike="noStrike" cap="none" normalizeH="0" baseline="0" smtClean="0">
            <a:ln>
              <a:noFill/>
            </a:ln>
            <a:solidFill>
              <a:srgbClr val="000000"/>
            </a:solidFill>
            <a:effectLst/>
            <a:latin typeface="Fujitsu Sans" pitchFamily="34" charset="0"/>
            <a:ea typeface="ＭＳ Ｐゴシック" pitchFamily="50" charset="-128"/>
          </a:defRPr>
        </a:defPPr>
      </a:lstStyle>
    </a:lnDef>
  </a:objectDefaults>
  <a:extraClrSchemeLst>
    <a:extraClrScheme>
      <a:clrScheme name="F_Tool_2_EN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935</Words>
  <Application>Microsoft Office PowerPoint</Application>
  <PresentationFormat>On-screen Show (4:3)</PresentationFormat>
  <Paragraphs>271</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F_Tool_2_EN_R</vt:lpstr>
      <vt:lpstr>  </vt:lpstr>
      <vt:lpstr>Outline</vt:lpstr>
      <vt:lpstr>Availability of Energy Usage Data</vt:lpstr>
      <vt:lpstr>Utilization of Energy Usage Data</vt:lpstr>
      <vt:lpstr>Privacy Concerns (in General)</vt:lpstr>
      <vt:lpstr>Can We Balance Benefit and Privacy Risk?</vt:lpstr>
      <vt:lpstr>Related Work: Balancing Utility and Privacy</vt:lpstr>
      <vt:lpstr>Authenticated Down-sampling</vt:lpstr>
      <vt:lpstr>Construction</vt:lpstr>
      <vt:lpstr>How It Works</vt:lpstr>
      <vt:lpstr>Security Discussion (1)</vt:lpstr>
      <vt:lpstr>Security Discussion (2)</vt:lpstr>
      <vt:lpstr>Performance &amp; Overhead</vt:lpstr>
      <vt:lpstr>Application to Green Button</vt:lpstr>
      <vt:lpstr>Conclusions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398</cp:revision>
  <dcterms:created xsi:type="dcterms:W3CDTF">2005-05-17T00:06:03Z</dcterms:created>
  <dcterms:modified xsi:type="dcterms:W3CDTF">2015-11-05T14:25:48Z</dcterms:modified>
</cp:coreProperties>
</file>