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52" r:id="rId1"/>
    <p:sldMasterId id="2147485600" r:id="rId2"/>
    <p:sldMasterId id="2147485612" r:id="rId3"/>
  </p:sldMasterIdLst>
  <p:notesMasterIdLst>
    <p:notesMasterId r:id="rId20"/>
  </p:notesMasterIdLst>
  <p:handoutMasterIdLst>
    <p:handoutMasterId r:id="rId21"/>
  </p:handoutMasterIdLst>
  <p:sldIdLst>
    <p:sldId id="746" r:id="rId4"/>
    <p:sldId id="799" r:id="rId5"/>
    <p:sldId id="794" r:id="rId6"/>
    <p:sldId id="780" r:id="rId7"/>
    <p:sldId id="795" r:id="rId8"/>
    <p:sldId id="797" r:id="rId9"/>
    <p:sldId id="783" r:id="rId10"/>
    <p:sldId id="801" r:id="rId11"/>
    <p:sldId id="802" r:id="rId12"/>
    <p:sldId id="798" r:id="rId13"/>
    <p:sldId id="782" r:id="rId14"/>
    <p:sldId id="805" r:id="rId15"/>
    <p:sldId id="804" r:id="rId16"/>
    <p:sldId id="803" r:id="rId17"/>
    <p:sldId id="806" r:id="rId18"/>
    <p:sldId id="792" r:id="rId19"/>
  </p:sldIdLst>
  <p:sldSz cx="9144000" cy="6858000" type="screen4x3"/>
  <p:notesSz cx="7315200" cy="9601200"/>
  <p:defaultTextStyle>
    <a:defPPr>
      <a:defRPr lang="ja-JP"/>
    </a:defPPr>
    <a:lvl1pPr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1pPr>
    <a:lvl2pPr marL="4572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2pPr>
    <a:lvl3pPr marL="9144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3pPr>
    <a:lvl4pPr marL="13716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4pPr>
    <a:lvl5pPr marL="18288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5pPr>
    <a:lvl6pPr marL="2286000" algn="l" defTabSz="914400" rtl="0" eaLnBrk="1" latinLnBrk="0" hangingPunct="1">
      <a:defRPr kumimoji="1" sz="900" kern="1200">
        <a:solidFill>
          <a:srgbClr val="000000"/>
        </a:solidFill>
        <a:latin typeface="Fujitsu Sans" pitchFamily="34" charset="0"/>
        <a:ea typeface="ＭＳ Ｐゴシック" pitchFamily="34" charset="-128"/>
        <a:cs typeface="+mn-cs"/>
      </a:defRPr>
    </a:lvl6pPr>
    <a:lvl7pPr marL="2743200" algn="l" defTabSz="914400" rtl="0" eaLnBrk="1" latinLnBrk="0" hangingPunct="1">
      <a:defRPr kumimoji="1" sz="900" kern="1200">
        <a:solidFill>
          <a:srgbClr val="000000"/>
        </a:solidFill>
        <a:latin typeface="Fujitsu Sans" pitchFamily="34" charset="0"/>
        <a:ea typeface="ＭＳ Ｐゴシック" pitchFamily="34" charset="-128"/>
        <a:cs typeface="+mn-cs"/>
      </a:defRPr>
    </a:lvl7pPr>
    <a:lvl8pPr marL="3200400" algn="l" defTabSz="914400" rtl="0" eaLnBrk="1" latinLnBrk="0" hangingPunct="1">
      <a:defRPr kumimoji="1" sz="900" kern="1200">
        <a:solidFill>
          <a:srgbClr val="000000"/>
        </a:solidFill>
        <a:latin typeface="Fujitsu Sans" pitchFamily="34" charset="0"/>
        <a:ea typeface="ＭＳ Ｐゴシック" pitchFamily="34" charset="-128"/>
        <a:cs typeface="+mn-cs"/>
      </a:defRPr>
    </a:lvl8pPr>
    <a:lvl9pPr marL="3657600" algn="l" defTabSz="914400" rtl="0" eaLnBrk="1" latinLnBrk="0" hangingPunct="1">
      <a:defRPr kumimoji="1" sz="900" kern="1200">
        <a:solidFill>
          <a:srgbClr val="000000"/>
        </a:solidFill>
        <a:latin typeface="Fujitsu Sans"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859C"/>
    <a:srgbClr val="00B0F0"/>
    <a:srgbClr val="C0E399"/>
    <a:srgbClr val="EEEEEE"/>
    <a:srgbClr val="B1B1AC"/>
    <a:srgbClr val="3C3C35"/>
    <a:srgbClr val="C6C6C0"/>
    <a:srgbClr val="FF0000"/>
    <a:srgbClr val="706F67"/>
    <a:srgbClr val="8786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3" autoAdjust="0"/>
    <p:restoredTop sz="85258" autoAdjust="0"/>
  </p:normalViewPr>
  <p:slideViewPr>
    <p:cSldViewPr>
      <p:cViewPr varScale="1">
        <p:scale>
          <a:sx n="75" d="100"/>
          <a:sy n="75" d="100"/>
        </p:scale>
        <p:origin x="-1757" y="-82"/>
      </p:cViewPr>
      <p:guideLst>
        <p:guide orient="horz" pos="4065"/>
        <p:guide orient="horz" pos="572"/>
        <p:guide pos="5647"/>
        <p:guide pos="11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90" d="100"/>
          <a:sy n="90" d="100"/>
        </p:scale>
        <p:origin x="-3732" y="-102"/>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'T6.5-6.7'!$B$45</c:f>
              <c:strCache>
                <c:ptCount val="1"/>
                <c:pt idx="0">
                  <c:v>C&amp;I</c:v>
                </c:pt>
              </c:strCache>
            </c:strRef>
          </c:tx>
          <c:invertIfNegative val="0"/>
          <c:cat>
            <c:numRef>
              <c:f>'T6.5-6.7'!$C$44:$L$44</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'T6.5-6.7'!$C$45:$L$45</c:f>
              <c:numCache>
                <c:formatCode>_("$"* #,##0.0_);_("$"* \(#,##0.0\);_("$"* "-"?_);_(@_)</c:formatCode>
                <c:ptCount val="10"/>
                <c:pt idx="0">
                  <c:v>115.59486035988418</c:v>
                </c:pt>
                <c:pt idx="1">
                  <c:v>130.53452354514562</c:v>
                </c:pt>
                <c:pt idx="2">
                  <c:v>158.63658029634723</c:v>
                </c:pt>
                <c:pt idx="3">
                  <c:v>206.23511701038868</c:v>
                </c:pt>
                <c:pt idx="4">
                  <c:v>270.27769493112919</c:v>
                </c:pt>
                <c:pt idx="5">
                  <c:v>356.85851060167755</c:v>
                </c:pt>
                <c:pt idx="6">
                  <c:v>467.05801528991304</c:v>
                </c:pt>
                <c:pt idx="7">
                  <c:v>641.03934495208557</c:v>
                </c:pt>
                <c:pt idx="8">
                  <c:v>729.83507508139871</c:v>
                </c:pt>
                <c:pt idx="9">
                  <c:v>908.73725617573029</c:v>
                </c:pt>
              </c:numCache>
            </c:numRef>
          </c:val>
        </c:ser>
        <c:ser>
          <c:idx val="1"/>
          <c:order val="1"/>
          <c:tx>
            <c:strRef>
              <c:f>'T6.5-6.7'!$B$46</c:f>
              <c:strCache>
                <c:ptCount val="1"/>
                <c:pt idx="0">
                  <c:v>Residential</c:v>
                </c:pt>
              </c:strCache>
            </c:strRef>
          </c:tx>
          <c:invertIfNegative val="0"/>
          <c:cat>
            <c:numRef>
              <c:f>'T6.5-6.7'!$C$44:$L$44</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'T6.5-6.7'!$C$46:$L$46</c:f>
              <c:numCache>
                <c:formatCode>_("$"* #,##0.0_);_("$"* \(#,##0.0\);_("$"* "-"?_);_(@_)</c:formatCode>
                <c:ptCount val="10"/>
                <c:pt idx="0">
                  <c:v>68.173533139999975</c:v>
                </c:pt>
                <c:pt idx="1">
                  <c:v>82.135879901720003</c:v>
                </c:pt>
                <c:pt idx="2">
                  <c:v>101.20693012226054</c:v>
                </c:pt>
                <c:pt idx="3">
                  <c:v>125.41970128646813</c:v>
                </c:pt>
                <c:pt idx="4">
                  <c:v>153.47640031912928</c:v>
                </c:pt>
                <c:pt idx="5">
                  <c:v>202.43239485231692</c:v>
                </c:pt>
                <c:pt idx="6">
                  <c:v>277.96937540607564</c:v>
                </c:pt>
                <c:pt idx="7">
                  <c:v>329.37636751511258</c:v>
                </c:pt>
                <c:pt idx="8">
                  <c:v>387.83277553056291</c:v>
                </c:pt>
                <c:pt idx="9">
                  <c:v>440.60076682403258</c:v>
                </c:pt>
              </c:numCache>
            </c:numRef>
          </c:val>
        </c:ser>
        <c:dLbls>
          <c:showLegendKey val="0"/>
          <c:showVal val="0"/>
          <c:showCatName val="0"/>
          <c:showSerName val="0"/>
          <c:showPercent val="0"/>
          <c:showBubbleSize val="0"/>
        </c:dLbls>
        <c:gapWidth val="150"/>
        <c:axId val="83850752"/>
        <c:axId val="32777344"/>
      </c:barChart>
      <c:catAx>
        <c:axId val="83850752"/>
        <c:scaling>
          <c:orientation val="minMax"/>
        </c:scaling>
        <c:delete val="0"/>
        <c:axPos val="b"/>
        <c:numFmt formatCode="General" sourceLinked="1"/>
        <c:majorTickMark val="out"/>
        <c:minorTickMark val="none"/>
        <c:tickLblPos val="nextTo"/>
        <c:txPr>
          <a:bodyPr/>
          <a:lstStyle/>
          <a:p>
            <a:pPr>
              <a:defRPr lang="ja-JP"/>
            </a:pPr>
            <a:endParaRPr lang="en-US"/>
          </a:p>
        </c:txPr>
        <c:crossAx val="32777344"/>
        <c:crosses val="autoZero"/>
        <c:auto val="1"/>
        <c:lblAlgn val="ctr"/>
        <c:lblOffset val="100"/>
        <c:noMultiLvlLbl val="0"/>
      </c:catAx>
      <c:valAx>
        <c:axId val="32777344"/>
        <c:scaling>
          <c:orientation val="minMax"/>
        </c:scaling>
        <c:delete val="0"/>
        <c:axPos val="l"/>
        <c:majorGridlines/>
        <c:numFmt formatCode="_(&quot;$&quot;* #,##0_);_(&quot;$&quot;* \(#,##0\);_(&quot;$&quot;* &quot;-&quot;_);_(@_)" sourceLinked="0"/>
        <c:majorTickMark val="out"/>
        <c:minorTickMark val="none"/>
        <c:tickLblPos val="nextTo"/>
        <c:txPr>
          <a:bodyPr/>
          <a:lstStyle/>
          <a:p>
            <a:pPr>
              <a:defRPr lang="ja-JP"/>
            </a:pPr>
            <a:endParaRPr lang="en-US"/>
          </a:p>
        </c:txPr>
        <c:crossAx val="83850752"/>
        <c:crosses val="autoZero"/>
        <c:crossBetween val="between"/>
      </c:valAx>
    </c:plotArea>
    <c:legend>
      <c:legendPos val="r"/>
      <c:layout>
        <c:manualLayout>
          <c:xMode val="edge"/>
          <c:yMode val="edge"/>
          <c:x val="0.1828714367225836"/>
          <c:y val="0.13080908359044763"/>
          <c:w val="0.18738495948875955"/>
          <c:h val="0.17379824888582127"/>
        </c:manualLayout>
      </c:layout>
      <c:overlay val="0"/>
      <c:txPr>
        <a:bodyPr/>
        <a:lstStyle/>
        <a:p>
          <a:pPr>
            <a:defRPr lang="ja-JP"/>
          </a:pPr>
          <a:endParaRPr lang="en-US"/>
        </a:p>
      </c:txPr>
    </c:legend>
    <c:plotVisOnly val="1"/>
    <c:dispBlanksAs val="gap"/>
    <c:showDLblsOverMax val="0"/>
  </c:chart>
  <c:txPr>
    <a:bodyPr/>
    <a:lstStyle/>
    <a:p>
      <a:pPr>
        <a:defRPr sz="1400">
          <a:latin typeface="+mj-lt"/>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hdr" sz="quarter"/>
          </p:nvPr>
        </p:nvSpPr>
        <p:spPr bwMode="auto">
          <a:xfrm>
            <a:off x="4144648" y="0"/>
            <a:ext cx="3170552" cy="48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t" anchorCtr="0" compatLnSpc="1">
            <a:prstTxWarp prst="textNoShape">
              <a:avLst/>
            </a:prstTxWarp>
          </a:bodyPr>
          <a:lstStyle>
            <a:lvl1pPr algn="r" defTabSz="914314">
              <a:defRPr sz="1200">
                <a:solidFill>
                  <a:schemeClr val="tx1"/>
                </a:solidFill>
                <a:latin typeface="Fujitsu Sans" panose="020B0404060202020204" pitchFamily="34" charset="0"/>
                <a:ea typeface="ＭＳ Ｐゴシック" pitchFamily="50" charset="-128"/>
              </a:defRPr>
            </a:lvl1pPr>
          </a:lstStyle>
          <a:p>
            <a:pPr>
              <a:defRPr/>
            </a:pPr>
            <a:endParaRPr lang="en-GB" altLang="ja-JP"/>
          </a:p>
        </p:txBody>
      </p:sp>
      <p:sp>
        <p:nvSpPr>
          <p:cNvPr id="393219" name="Rectangle 3"/>
          <p:cNvSpPr>
            <a:spLocks noGrp="1" noChangeArrowheads="1"/>
          </p:cNvSpPr>
          <p:nvPr>
            <p:ph type="dt" sz="quarter" idx="1"/>
          </p:nvPr>
        </p:nvSpPr>
        <p:spPr bwMode="auto">
          <a:xfrm>
            <a:off x="1" y="0"/>
            <a:ext cx="3170552" cy="48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t" anchorCtr="0" compatLnSpc="1">
            <a:prstTxWarp prst="textNoShape">
              <a:avLst/>
            </a:prstTxWarp>
          </a:bodyPr>
          <a:lstStyle>
            <a:lvl1pPr defTabSz="914314">
              <a:defRPr sz="1200">
                <a:solidFill>
                  <a:schemeClr val="tx1"/>
                </a:solidFill>
                <a:latin typeface="Fujitsu Sans" panose="020B0404060202020204" pitchFamily="34" charset="0"/>
                <a:ea typeface="ＭＳ Ｐゴシック" pitchFamily="50" charset="-128"/>
              </a:defRPr>
            </a:lvl1pPr>
          </a:lstStyle>
          <a:p>
            <a:pPr>
              <a:defRPr/>
            </a:pPr>
            <a:endParaRPr lang="en-GB" altLang="ja-JP"/>
          </a:p>
        </p:txBody>
      </p:sp>
      <p:sp>
        <p:nvSpPr>
          <p:cNvPr id="393220" name="Rectangle 4"/>
          <p:cNvSpPr>
            <a:spLocks noGrp="1" noChangeArrowheads="1"/>
          </p:cNvSpPr>
          <p:nvPr>
            <p:ph type="ftr" sz="quarter" idx="2"/>
          </p:nvPr>
        </p:nvSpPr>
        <p:spPr bwMode="auto">
          <a:xfrm>
            <a:off x="1" y="9119209"/>
            <a:ext cx="3170552" cy="48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b" anchorCtr="0" compatLnSpc="1">
            <a:prstTxWarp prst="textNoShape">
              <a:avLst/>
            </a:prstTxWarp>
          </a:bodyPr>
          <a:lstStyle>
            <a:lvl1pPr defTabSz="914314">
              <a:defRPr sz="1000">
                <a:solidFill>
                  <a:schemeClr val="tx1"/>
                </a:solidFill>
                <a:latin typeface="Fujitsu Sans" panose="020B0404060202020204" pitchFamily="34" charset="0"/>
                <a:ea typeface="ＭＳ Ｐゴシック" pitchFamily="50" charset="-128"/>
              </a:defRPr>
            </a:lvl1pPr>
          </a:lstStyle>
          <a:p>
            <a:pPr>
              <a:defRPr/>
            </a:pPr>
            <a:r>
              <a:rPr lang="en-GB" altLang="ja-JP"/>
              <a:t>Copyright 2014 FUJITSU LIMITED</a:t>
            </a:r>
          </a:p>
        </p:txBody>
      </p:sp>
      <p:sp>
        <p:nvSpPr>
          <p:cNvPr id="393221" name="Rectangle 5"/>
          <p:cNvSpPr>
            <a:spLocks noGrp="1" noChangeArrowheads="1"/>
          </p:cNvSpPr>
          <p:nvPr>
            <p:ph type="sldNum" sz="quarter" idx="3"/>
          </p:nvPr>
        </p:nvSpPr>
        <p:spPr bwMode="auto">
          <a:xfrm>
            <a:off x="4144648" y="9119209"/>
            <a:ext cx="3168828" cy="48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8" tIns="45709" rIns="91418" bIns="45709" numCol="1" anchor="b" anchorCtr="0" compatLnSpc="1">
            <a:prstTxWarp prst="textNoShape">
              <a:avLst/>
            </a:prstTxWarp>
          </a:bodyPr>
          <a:lstStyle>
            <a:lvl1pPr algn="r" defTabSz="914314">
              <a:defRPr sz="1000">
                <a:solidFill>
                  <a:schemeClr val="tx1"/>
                </a:solidFill>
                <a:latin typeface="Fujitsu Sans" panose="020B0404060202020204" pitchFamily="34" charset="0"/>
                <a:ea typeface="ＭＳ Ｐゴシック" pitchFamily="50" charset="-128"/>
              </a:defRPr>
            </a:lvl1pPr>
          </a:lstStyle>
          <a:p>
            <a:pPr>
              <a:defRPr/>
            </a:pPr>
            <a:fld id="{15747581-311B-4FF0-AD81-549FCE9E0B4D}" type="slidenum">
              <a:rPr lang="en-GB" altLang="ja-JP"/>
              <a:pPr>
                <a:defRPr/>
              </a:pPr>
              <a:t>‹#›</a:t>
            </a:fld>
            <a:endParaRPr lang="en-GB" altLang="ja-JP" dirty="0"/>
          </a:p>
        </p:txBody>
      </p:sp>
    </p:spTree>
    <p:extLst>
      <p:ext uri="{BB962C8B-B14F-4D97-AF65-F5344CB8AC3E}">
        <p14:creationId xmlns:p14="http://schemas.microsoft.com/office/powerpoint/2010/main" val="273113708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4144648" y="0"/>
            <a:ext cx="3170552" cy="48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t" anchorCtr="0" compatLnSpc="1">
            <a:prstTxWarp prst="textNoShape">
              <a:avLst/>
            </a:prstTxWarp>
          </a:bodyPr>
          <a:lstStyle>
            <a:lvl1pPr algn="r" defTabSz="914314">
              <a:defRPr sz="1200">
                <a:solidFill>
                  <a:schemeClr val="tx1"/>
                </a:solidFill>
                <a:latin typeface="Fujitsu Sans" panose="020B0404060202020204" pitchFamily="34" charset="0"/>
                <a:ea typeface="ＭＳ Ｐゴシック" pitchFamily="50" charset="-128"/>
              </a:defRPr>
            </a:lvl1pPr>
          </a:lstStyle>
          <a:p>
            <a:pPr>
              <a:defRPr/>
            </a:pPr>
            <a:endParaRPr lang="en-US" altLang="ja-JP"/>
          </a:p>
        </p:txBody>
      </p:sp>
      <p:sp>
        <p:nvSpPr>
          <p:cNvPr id="167939" name="Rectangle 3"/>
          <p:cNvSpPr>
            <a:spLocks noGrp="1" noChangeArrowheads="1"/>
          </p:cNvSpPr>
          <p:nvPr>
            <p:ph type="dt" idx="1"/>
          </p:nvPr>
        </p:nvSpPr>
        <p:spPr bwMode="auto">
          <a:xfrm>
            <a:off x="1" y="0"/>
            <a:ext cx="3170552" cy="48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t" anchorCtr="0" compatLnSpc="1">
            <a:prstTxWarp prst="textNoShape">
              <a:avLst/>
            </a:prstTxWarp>
          </a:bodyPr>
          <a:lstStyle>
            <a:lvl1pPr defTabSz="914314">
              <a:defRPr sz="1200">
                <a:solidFill>
                  <a:schemeClr val="tx1"/>
                </a:solidFill>
                <a:latin typeface="Fujitsu Sans" panose="020B0404060202020204" pitchFamily="34" charset="0"/>
                <a:ea typeface="ＭＳ Ｐゴシック" pitchFamily="50" charset="-128"/>
              </a:defRPr>
            </a:lvl1pPr>
          </a:lstStyle>
          <a:p>
            <a:pPr>
              <a:defRPr/>
            </a:pPr>
            <a:endParaRPr lang="en-US" altLang="ja-JP"/>
          </a:p>
        </p:txBody>
      </p:sp>
      <p:sp>
        <p:nvSpPr>
          <p:cNvPr id="18436" name="Rectangle 4"/>
          <p:cNvSpPr>
            <a:spLocks noGrp="1" noRot="1" noChangeAspect="1" noChangeArrowheads="1" noTextEdit="1"/>
          </p:cNvSpPr>
          <p:nvPr>
            <p:ph type="sldImg" idx="2"/>
          </p:nvPr>
        </p:nvSpPr>
        <p:spPr bwMode="auto">
          <a:xfrm>
            <a:off x="1255713" y="719138"/>
            <a:ext cx="4803775" cy="36020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7941" name="Rectangle 5"/>
          <p:cNvSpPr>
            <a:spLocks noGrp="1" noChangeArrowheads="1"/>
          </p:cNvSpPr>
          <p:nvPr>
            <p:ph type="body" sz="quarter" idx="3"/>
          </p:nvPr>
        </p:nvSpPr>
        <p:spPr bwMode="auto">
          <a:xfrm>
            <a:off x="731003" y="4560377"/>
            <a:ext cx="5853195" cy="432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t" anchorCtr="0" compatLnSpc="1">
            <a:prstTxWarp prst="textNoShape">
              <a:avLst/>
            </a:prstTxWarp>
          </a:bodyPr>
          <a:lstStyle/>
          <a:p>
            <a:pPr lvl="0"/>
            <a:r>
              <a:rPr lang="ja-JP" altLang="en-US" noProof="0" dirty="0" smtClean="0"/>
              <a:t>マスタ テキストの書式設定</a:t>
            </a:r>
          </a:p>
          <a:p>
            <a:pPr lvl="1"/>
            <a:r>
              <a:rPr lang="ja-JP" altLang="en-US" noProof="0" dirty="0" smtClean="0"/>
              <a:t>第 </a:t>
            </a:r>
            <a:r>
              <a:rPr lang="en-US" altLang="ja-JP" noProof="0" dirty="0" smtClean="0"/>
              <a:t>2 </a:t>
            </a:r>
            <a:r>
              <a:rPr lang="ja-JP" altLang="en-US" noProof="0" dirty="0" smtClean="0"/>
              <a:t>レベル</a:t>
            </a:r>
          </a:p>
          <a:p>
            <a:pPr lvl="2"/>
            <a:r>
              <a:rPr lang="ja-JP" altLang="en-US" noProof="0" dirty="0" smtClean="0"/>
              <a:t>第 </a:t>
            </a:r>
            <a:r>
              <a:rPr lang="en-US" altLang="ja-JP" noProof="0" dirty="0" smtClean="0"/>
              <a:t>3 </a:t>
            </a:r>
            <a:r>
              <a:rPr lang="ja-JP" altLang="en-US" noProof="0" dirty="0" smtClean="0"/>
              <a:t>レベル</a:t>
            </a:r>
          </a:p>
          <a:p>
            <a:pPr lvl="3"/>
            <a:r>
              <a:rPr lang="ja-JP" altLang="en-US" noProof="0" dirty="0" smtClean="0"/>
              <a:t>第 </a:t>
            </a:r>
            <a:r>
              <a:rPr lang="en-US" altLang="ja-JP" noProof="0" dirty="0" smtClean="0"/>
              <a:t>4 </a:t>
            </a:r>
            <a:r>
              <a:rPr lang="ja-JP" altLang="en-US" noProof="0" dirty="0" smtClean="0"/>
              <a:t>レベル</a:t>
            </a:r>
          </a:p>
          <a:p>
            <a:pPr lvl="4"/>
            <a:r>
              <a:rPr lang="ja-JP" altLang="en-US" noProof="0" dirty="0" smtClean="0"/>
              <a:t>第 </a:t>
            </a:r>
            <a:r>
              <a:rPr lang="en-US" altLang="ja-JP" noProof="0" dirty="0" smtClean="0"/>
              <a:t>5 </a:t>
            </a:r>
            <a:r>
              <a:rPr lang="ja-JP" altLang="en-US" noProof="0" dirty="0" smtClean="0"/>
              <a:t>レベル</a:t>
            </a:r>
          </a:p>
        </p:txBody>
      </p:sp>
      <p:sp>
        <p:nvSpPr>
          <p:cNvPr id="167942" name="Rectangle 6"/>
          <p:cNvSpPr>
            <a:spLocks noGrp="1" noChangeArrowheads="1"/>
          </p:cNvSpPr>
          <p:nvPr>
            <p:ph type="ftr" sz="quarter" idx="4"/>
          </p:nvPr>
        </p:nvSpPr>
        <p:spPr bwMode="auto">
          <a:xfrm>
            <a:off x="1" y="9119209"/>
            <a:ext cx="3170552" cy="48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09" rIns="91418" bIns="45709" numCol="1" anchor="b" anchorCtr="0" compatLnSpc="1">
            <a:prstTxWarp prst="textNoShape">
              <a:avLst/>
            </a:prstTxWarp>
          </a:bodyPr>
          <a:lstStyle>
            <a:lvl1pPr defTabSz="914314">
              <a:defRPr sz="1000">
                <a:solidFill>
                  <a:schemeClr val="tx1"/>
                </a:solidFill>
                <a:latin typeface="Fujitsu Sans" panose="020B0404060202020204" pitchFamily="34" charset="0"/>
                <a:ea typeface="ＭＳ Ｐゴシック" pitchFamily="50" charset="-128"/>
              </a:defRPr>
            </a:lvl1pPr>
          </a:lstStyle>
          <a:p>
            <a:pPr>
              <a:defRPr/>
            </a:pPr>
            <a:r>
              <a:rPr lang="en-US" altLang="ja-JP"/>
              <a:t>Copyright 2014 FUJITSU LIMITED</a:t>
            </a:r>
            <a:endParaRPr lang="en-US" altLang="ja-JP" dirty="0"/>
          </a:p>
        </p:txBody>
      </p:sp>
      <p:sp>
        <p:nvSpPr>
          <p:cNvPr id="167943" name="Rectangle 7"/>
          <p:cNvSpPr>
            <a:spLocks noGrp="1" noChangeArrowheads="1"/>
          </p:cNvSpPr>
          <p:nvPr>
            <p:ph type="sldNum" sz="quarter" idx="5"/>
          </p:nvPr>
        </p:nvSpPr>
        <p:spPr bwMode="auto">
          <a:xfrm>
            <a:off x="4144648" y="9119209"/>
            <a:ext cx="3168828" cy="48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8" tIns="45709" rIns="91418" bIns="45709" numCol="1" anchor="b" anchorCtr="0" compatLnSpc="1">
            <a:prstTxWarp prst="textNoShape">
              <a:avLst/>
            </a:prstTxWarp>
          </a:bodyPr>
          <a:lstStyle>
            <a:lvl1pPr algn="r" defTabSz="914314">
              <a:defRPr sz="1000">
                <a:solidFill>
                  <a:schemeClr val="tx1"/>
                </a:solidFill>
                <a:latin typeface="Fujitsu Sans" panose="020B0404060202020204" pitchFamily="34" charset="0"/>
                <a:ea typeface="ＭＳ Ｐゴシック" pitchFamily="50" charset="-128"/>
              </a:defRPr>
            </a:lvl1pPr>
          </a:lstStyle>
          <a:p>
            <a:pPr>
              <a:defRPr/>
            </a:pPr>
            <a:fld id="{20D2E850-3BBA-4BFB-B1A9-0D23645D0346}" type="slidenum">
              <a:rPr lang="en-US" altLang="ja-JP"/>
              <a:pPr>
                <a:defRPr/>
              </a:pPr>
              <a:t>‹#›</a:t>
            </a:fld>
            <a:endParaRPr lang="en-US" altLang="ja-JP" dirty="0"/>
          </a:p>
        </p:txBody>
      </p:sp>
    </p:spTree>
    <p:extLst>
      <p:ext uri="{BB962C8B-B14F-4D97-AF65-F5344CB8AC3E}">
        <p14:creationId xmlns:p14="http://schemas.microsoft.com/office/powerpoint/2010/main" val="59808173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Fujitsu Sans" panose="020B0404060202020204" pitchFamily="34" charset="0"/>
        <a:ea typeface="ＭＳ Ｐゴシック" pitchFamily="50" charset="-128"/>
        <a:cs typeface="+mn-cs"/>
      </a:defRPr>
    </a:lvl1pPr>
    <a:lvl2pPr marL="457200" algn="l" rtl="0" eaLnBrk="0" fontAlgn="base" hangingPunct="0">
      <a:spcBef>
        <a:spcPct val="30000"/>
      </a:spcBef>
      <a:spcAft>
        <a:spcPct val="0"/>
      </a:spcAft>
      <a:defRPr kumimoji="1" sz="1200" kern="1200">
        <a:solidFill>
          <a:schemeClr val="tx1"/>
        </a:solidFill>
        <a:latin typeface="Fujitsu Sans" panose="020B0404060202020204" pitchFamily="34" charset="0"/>
        <a:ea typeface="ＭＳ Ｐゴシック" pitchFamily="50" charset="-128"/>
        <a:cs typeface="+mn-cs"/>
      </a:defRPr>
    </a:lvl2pPr>
    <a:lvl3pPr marL="914400" algn="l" rtl="0" eaLnBrk="0" fontAlgn="base" hangingPunct="0">
      <a:spcBef>
        <a:spcPct val="30000"/>
      </a:spcBef>
      <a:spcAft>
        <a:spcPct val="0"/>
      </a:spcAft>
      <a:defRPr kumimoji="1" sz="1200" kern="1200">
        <a:solidFill>
          <a:schemeClr val="tx1"/>
        </a:solidFill>
        <a:latin typeface="Fujitsu Sans" panose="020B0404060202020204" pitchFamily="34" charset="0"/>
        <a:ea typeface="ＭＳ Ｐゴシック" pitchFamily="50" charset="-128"/>
        <a:cs typeface="+mn-cs"/>
      </a:defRPr>
    </a:lvl3pPr>
    <a:lvl4pPr marL="1371600" algn="l" rtl="0" eaLnBrk="0" fontAlgn="base" hangingPunct="0">
      <a:spcBef>
        <a:spcPct val="30000"/>
      </a:spcBef>
      <a:spcAft>
        <a:spcPct val="0"/>
      </a:spcAft>
      <a:defRPr kumimoji="1" sz="1200" kern="1200">
        <a:solidFill>
          <a:schemeClr val="tx1"/>
        </a:solidFill>
        <a:latin typeface="Fujitsu Sans" panose="020B0404060202020204" pitchFamily="34" charset="0"/>
        <a:ea typeface="ＭＳ Ｐゴシック" pitchFamily="50" charset="-128"/>
        <a:cs typeface="+mn-cs"/>
      </a:defRPr>
    </a:lvl4pPr>
    <a:lvl5pPr marL="1828800" algn="l" rtl="0" eaLnBrk="0" fontAlgn="base" hangingPunct="0">
      <a:spcBef>
        <a:spcPct val="30000"/>
      </a:spcBef>
      <a:spcAft>
        <a:spcPct val="0"/>
      </a:spcAft>
      <a:defRPr kumimoji="1" sz="1200" kern="1200">
        <a:solidFill>
          <a:schemeClr val="tx1"/>
        </a:solidFill>
        <a:latin typeface="Fujitsu Sans" panose="020B0404060202020204" pitchFamily="34" charset="0"/>
        <a:ea typeface="ＭＳ Ｐゴシック"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ltLang="ja-JP" smtClean="0"/>
              <a:t>Copyright 2014 FUJITSU LIMITED</a:t>
            </a:r>
            <a:endParaRPr lang="en-US" altLang="ja-JP" dirty="0"/>
          </a:p>
        </p:txBody>
      </p:sp>
      <p:sp>
        <p:nvSpPr>
          <p:cNvPr id="5" name="Slide Number Placeholder 4"/>
          <p:cNvSpPr>
            <a:spLocks noGrp="1"/>
          </p:cNvSpPr>
          <p:nvPr>
            <p:ph type="sldNum" sz="quarter" idx="11"/>
          </p:nvPr>
        </p:nvSpPr>
        <p:spPr/>
        <p:txBody>
          <a:bodyPr/>
          <a:lstStyle/>
          <a:p>
            <a:pPr>
              <a:defRPr/>
            </a:pPr>
            <a:fld id="{20D2E850-3BBA-4BFB-B1A9-0D23645D0346}" type="slidenum">
              <a:rPr lang="en-US" altLang="ja-JP" smtClean="0"/>
              <a:pPr>
                <a:defRPr/>
              </a:pPr>
              <a:t>2</a:t>
            </a:fld>
            <a:endParaRPr lang="en-US" altLang="ja-JP" dirty="0"/>
          </a:p>
        </p:txBody>
      </p:sp>
    </p:spTree>
    <p:extLst>
      <p:ext uri="{BB962C8B-B14F-4D97-AF65-F5344CB8AC3E}">
        <p14:creationId xmlns:p14="http://schemas.microsoft.com/office/powerpoint/2010/main" val="354533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ltLang="ja-JP" smtClean="0"/>
              <a:t>Copyright 2014 FUJITSU LIMITED</a:t>
            </a:r>
            <a:endParaRPr lang="en-US" altLang="ja-JP" dirty="0"/>
          </a:p>
        </p:txBody>
      </p:sp>
      <p:sp>
        <p:nvSpPr>
          <p:cNvPr id="5" name="Slide Number Placeholder 4"/>
          <p:cNvSpPr>
            <a:spLocks noGrp="1"/>
          </p:cNvSpPr>
          <p:nvPr>
            <p:ph type="sldNum" sz="quarter" idx="11"/>
          </p:nvPr>
        </p:nvSpPr>
        <p:spPr/>
        <p:txBody>
          <a:bodyPr/>
          <a:lstStyle/>
          <a:p>
            <a:pPr>
              <a:defRPr/>
            </a:pPr>
            <a:fld id="{20D2E850-3BBA-4BFB-B1A9-0D23645D0346}" type="slidenum">
              <a:rPr lang="en-US" altLang="ja-JP" smtClean="0"/>
              <a:pPr>
                <a:defRPr/>
              </a:pPr>
              <a:t>3</a:t>
            </a:fld>
            <a:endParaRPr lang="en-US" altLang="ja-JP" dirty="0"/>
          </a:p>
        </p:txBody>
      </p:sp>
    </p:spTree>
    <p:extLst>
      <p:ext uri="{BB962C8B-B14F-4D97-AF65-F5344CB8AC3E}">
        <p14:creationId xmlns:p14="http://schemas.microsoft.com/office/powerpoint/2010/main" val="253423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Footer Placeholder 3"/>
          <p:cNvSpPr>
            <a:spLocks noGrp="1"/>
          </p:cNvSpPr>
          <p:nvPr>
            <p:ph type="ftr" sz="quarter" idx="10"/>
          </p:nvPr>
        </p:nvSpPr>
        <p:spPr/>
        <p:txBody>
          <a:bodyPr/>
          <a:lstStyle/>
          <a:p>
            <a:r>
              <a:rPr lang="en-US" altLang="ja-JP" smtClean="0"/>
              <a:t>All Right Reserved, Copyright FUJITSU LABORATORIES LTD. 2014</a:t>
            </a:r>
            <a:endParaRPr lang="en-US" altLang="ja-JP"/>
          </a:p>
        </p:txBody>
      </p:sp>
      <p:sp>
        <p:nvSpPr>
          <p:cNvPr id="5" name="Slide Number Placeholder 4"/>
          <p:cNvSpPr>
            <a:spLocks noGrp="1"/>
          </p:cNvSpPr>
          <p:nvPr>
            <p:ph type="sldNum" sz="quarter" idx="11"/>
          </p:nvPr>
        </p:nvSpPr>
        <p:spPr/>
        <p:txBody>
          <a:bodyPr/>
          <a:lstStyle/>
          <a:p>
            <a:fld id="{B80FF1A5-1447-47DE-BF08-CFDAD176B4CE}" type="slidenum">
              <a:rPr lang="en-US" altLang="ja-JP" smtClean="0"/>
              <a:pPr/>
              <a:t>6</a:t>
            </a:fld>
            <a:endParaRPr lang="en-US" altLang="ja-JP"/>
          </a:p>
        </p:txBody>
      </p:sp>
    </p:spTree>
    <p:extLst>
      <p:ext uri="{BB962C8B-B14F-4D97-AF65-F5344CB8AC3E}">
        <p14:creationId xmlns:p14="http://schemas.microsoft.com/office/powerpoint/2010/main" val="3982120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altLang="ja-JP" sz="1200" kern="1200" dirty="0" smtClean="0">
              <a:solidFill>
                <a:schemeClr val="tx1"/>
              </a:solidFill>
              <a:effectLst/>
              <a:latin typeface="Fujitsu Sans" panose="020B0404060202020204" pitchFamily="34" charset="0"/>
              <a:ea typeface="ＭＳ Ｐゴシック" pitchFamily="50" charset="-128"/>
              <a:cs typeface="+mn-cs"/>
            </a:endParaRPr>
          </a:p>
        </p:txBody>
      </p:sp>
      <p:sp>
        <p:nvSpPr>
          <p:cNvPr id="4" name="Footer Placeholder 3"/>
          <p:cNvSpPr>
            <a:spLocks noGrp="1"/>
          </p:cNvSpPr>
          <p:nvPr>
            <p:ph type="ftr" sz="quarter" idx="10"/>
          </p:nvPr>
        </p:nvSpPr>
        <p:spPr/>
        <p:txBody>
          <a:bodyPr/>
          <a:lstStyle/>
          <a:p>
            <a:pPr>
              <a:defRPr/>
            </a:pPr>
            <a:r>
              <a:rPr lang="en-US" altLang="ja-JP" smtClean="0"/>
              <a:t>Copyright 2014 FUJITSU LIMITED</a:t>
            </a:r>
            <a:endParaRPr lang="en-US" altLang="ja-JP" dirty="0"/>
          </a:p>
        </p:txBody>
      </p:sp>
      <p:sp>
        <p:nvSpPr>
          <p:cNvPr id="5" name="Slide Number Placeholder 4"/>
          <p:cNvSpPr>
            <a:spLocks noGrp="1"/>
          </p:cNvSpPr>
          <p:nvPr>
            <p:ph type="sldNum" sz="quarter" idx="11"/>
          </p:nvPr>
        </p:nvSpPr>
        <p:spPr/>
        <p:txBody>
          <a:bodyPr/>
          <a:lstStyle/>
          <a:p>
            <a:pPr>
              <a:defRPr/>
            </a:pPr>
            <a:fld id="{20D2E850-3BBA-4BFB-B1A9-0D23645D0346}" type="slidenum">
              <a:rPr lang="en-US" altLang="ja-JP" smtClean="0"/>
              <a:pPr>
                <a:defRPr/>
              </a:pPr>
              <a:t>9</a:t>
            </a:fld>
            <a:endParaRPr lang="en-US" altLang="ja-JP" dirty="0"/>
          </a:p>
        </p:txBody>
      </p:sp>
    </p:spTree>
    <p:extLst>
      <p:ext uri="{BB962C8B-B14F-4D97-AF65-F5344CB8AC3E}">
        <p14:creationId xmlns:p14="http://schemas.microsoft.com/office/powerpoint/2010/main" val="338273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ltLang="ja-JP" smtClean="0"/>
              <a:t>Copyright 2014 FUJITSU LIMITED</a:t>
            </a:r>
            <a:endParaRPr lang="en-US" altLang="ja-JP" dirty="0"/>
          </a:p>
        </p:txBody>
      </p:sp>
      <p:sp>
        <p:nvSpPr>
          <p:cNvPr id="5" name="Slide Number Placeholder 4"/>
          <p:cNvSpPr>
            <a:spLocks noGrp="1"/>
          </p:cNvSpPr>
          <p:nvPr>
            <p:ph type="sldNum" sz="quarter" idx="11"/>
          </p:nvPr>
        </p:nvSpPr>
        <p:spPr/>
        <p:txBody>
          <a:bodyPr/>
          <a:lstStyle/>
          <a:p>
            <a:pPr>
              <a:defRPr/>
            </a:pPr>
            <a:fld id="{20D2E850-3BBA-4BFB-B1A9-0D23645D0346}" type="slidenum">
              <a:rPr lang="en-US" altLang="ja-JP" smtClean="0"/>
              <a:pPr>
                <a:defRPr/>
              </a:pPr>
              <a:t>10</a:t>
            </a:fld>
            <a:endParaRPr lang="en-US" altLang="ja-JP" dirty="0"/>
          </a:p>
        </p:txBody>
      </p:sp>
    </p:spTree>
    <p:extLst>
      <p:ext uri="{BB962C8B-B14F-4D97-AF65-F5344CB8AC3E}">
        <p14:creationId xmlns:p14="http://schemas.microsoft.com/office/powerpoint/2010/main" val="117112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p:spPr>
        <p:txBody>
          <a:bodyPr/>
          <a:lstStyle/>
          <a:p>
            <a:pPr eaLnBrk="1" hangingPunct="1"/>
            <a:endParaRPr lang="ja-JP" altLang="en-US" smtClean="0">
              <a:ea typeface="ＭＳ Ｐゴシック" pitchFamily="34" charset="-128"/>
            </a:endParaRPr>
          </a:p>
        </p:txBody>
      </p:sp>
      <p:sp>
        <p:nvSpPr>
          <p:cNvPr id="23556" name="フッター プレースホルダー 3"/>
          <p:cNvSpPr>
            <a:spLocks noGrp="1"/>
          </p:cNvSpPr>
          <p:nvPr>
            <p:ph type="ftr" sz="quarter" idx="4"/>
          </p:nvPr>
        </p:nvSpPr>
        <p:spPr>
          <a:noFill/>
        </p:spPr>
        <p:txBody>
          <a:bodyPr/>
          <a:lstStyle>
            <a:lvl1pPr defTabSz="912813" eaLnBrk="0" hangingPunct="0">
              <a:spcBef>
                <a:spcPct val="30000"/>
              </a:spcBef>
              <a:defRPr kumimoji="1" sz="1200">
                <a:solidFill>
                  <a:schemeClr val="tx1"/>
                </a:solidFill>
                <a:latin typeface="Fujitsu Sans" pitchFamily="34" charset="0"/>
                <a:ea typeface="ＭＳ Ｐゴシック" pitchFamily="34" charset="-128"/>
              </a:defRPr>
            </a:lvl1pPr>
            <a:lvl2pPr marL="742950" indent="-285750" defTabSz="912813" eaLnBrk="0" hangingPunct="0">
              <a:spcBef>
                <a:spcPct val="30000"/>
              </a:spcBef>
              <a:defRPr kumimoji="1" sz="1200">
                <a:solidFill>
                  <a:schemeClr val="tx1"/>
                </a:solidFill>
                <a:latin typeface="Fujitsu Sans" pitchFamily="34" charset="0"/>
                <a:ea typeface="ＭＳ Ｐゴシック" pitchFamily="34" charset="-128"/>
              </a:defRPr>
            </a:lvl2pPr>
            <a:lvl3pPr marL="1143000" indent="-228600" defTabSz="912813" eaLnBrk="0" hangingPunct="0">
              <a:spcBef>
                <a:spcPct val="30000"/>
              </a:spcBef>
              <a:defRPr kumimoji="1" sz="1200">
                <a:solidFill>
                  <a:schemeClr val="tx1"/>
                </a:solidFill>
                <a:latin typeface="Fujitsu Sans" pitchFamily="34" charset="0"/>
                <a:ea typeface="ＭＳ Ｐゴシック" pitchFamily="34" charset="-128"/>
              </a:defRPr>
            </a:lvl3pPr>
            <a:lvl4pPr marL="1600200" indent="-228600" defTabSz="912813" eaLnBrk="0" hangingPunct="0">
              <a:spcBef>
                <a:spcPct val="30000"/>
              </a:spcBef>
              <a:defRPr kumimoji="1" sz="1200">
                <a:solidFill>
                  <a:schemeClr val="tx1"/>
                </a:solidFill>
                <a:latin typeface="Fujitsu Sans" pitchFamily="34" charset="0"/>
                <a:ea typeface="ＭＳ Ｐゴシック" pitchFamily="34" charset="-128"/>
              </a:defRPr>
            </a:lvl4pPr>
            <a:lvl5pPr marL="2057400" indent="-228600" defTabSz="912813" eaLnBrk="0" hangingPunct="0">
              <a:spcBef>
                <a:spcPct val="30000"/>
              </a:spcBef>
              <a:defRPr kumimoji="1" sz="1200">
                <a:solidFill>
                  <a:schemeClr val="tx1"/>
                </a:solidFill>
                <a:latin typeface="Fujitsu Sans" pitchFamily="34" charset="0"/>
                <a:ea typeface="ＭＳ Ｐゴシック" pitchFamily="34" charset="-128"/>
              </a:defRPr>
            </a:lvl5pPr>
            <a:lvl6pPr marL="2514600" indent="-228600" defTabSz="912813" eaLnBrk="0" fontAlgn="base" hangingPunct="0">
              <a:spcBef>
                <a:spcPct val="30000"/>
              </a:spcBef>
              <a:spcAft>
                <a:spcPct val="0"/>
              </a:spcAft>
              <a:defRPr kumimoji="1" sz="1200">
                <a:solidFill>
                  <a:schemeClr val="tx1"/>
                </a:solidFill>
                <a:latin typeface="Fujitsu Sans" pitchFamily="34" charset="0"/>
                <a:ea typeface="ＭＳ Ｐゴシック" pitchFamily="34" charset="-128"/>
              </a:defRPr>
            </a:lvl6pPr>
            <a:lvl7pPr marL="2971800" indent="-228600" defTabSz="912813" eaLnBrk="0" fontAlgn="base" hangingPunct="0">
              <a:spcBef>
                <a:spcPct val="30000"/>
              </a:spcBef>
              <a:spcAft>
                <a:spcPct val="0"/>
              </a:spcAft>
              <a:defRPr kumimoji="1" sz="1200">
                <a:solidFill>
                  <a:schemeClr val="tx1"/>
                </a:solidFill>
                <a:latin typeface="Fujitsu Sans" pitchFamily="34" charset="0"/>
                <a:ea typeface="ＭＳ Ｐゴシック" pitchFamily="34" charset="-128"/>
              </a:defRPr>
            </a:lvl7pPr>
            <a:lvl8pPr marL="3429000" indent="-228600" defTabSz="912813" eaLnBrk="0" fontAlgn="base" hangingPunct="0">
              <a:spcBef>
                <a:spcPct val="30000"/>
              </a:spcBef>
              <a:spcAft>
                <a:spcPct val="0"/>
              </a:spcAft>
              <a:defRPr kumimoji="1" sz="1200">
                <a:solidFill>
                  <a:schemeClr val="tx1"/>
                </a:solidFill>
                <a:latin typeface="Fujitsu Sans" pitchFamily="34" charset="0"/>
                <a:ea typeface="ＭＳ Ｐゴシック" pitchFamily="34" charset="-128"/>
              </a:defRPr>
            </a:lvl8pPr>
            <a:lvl9pPr marL="3886200" indent="-228600" defTabSz="912813" eaLnBrk="0" fontAlgn="base" hangingPunct="0">
              <a:spcBef>
                <a:spcPct val="30000"/>
              </a:spcBef>
              <a:spcAft>
                <a:spcPct val="0"/>
              </a:spcAft>
              <a:defRPr kumimoji="1" sz="1200">
                <a:solidFill>
                  <a:schemeClr val="tx1"/>
                </a:solidFill>
                <a:latin typeface="Fujitsu Sans" pitchFamily="34" charset="0"/>
                <a:ea typeface="ＭＳ Ｐゴシック" pitchFamily="34" charset="-128"/>
              </a:defRPr>
            </a:lvl9pPr>
          </a:lstStyle>
          <a:p>
            <a:pPr eaLnBrk="1" hangingPunct="1">
              <a:spcBef>
                <a:spcPct val="0"/>
              </a:spcBef>
            </a:pPr>
            <a:r>
              <a:rPr lang="en-US" altLang="ja-JP" sz="1000" smtClean="0">
                <a:solidFill>
                  <a:prstClr val="black"/>
                </a:solidFill>
                <a:cs typeface="Arial" pitchFamily="34" charset="0"/>
              </a:rPr>
              <a:t>Copyright 2014 FUJITSU LIMITED</a:t>
            </a:r>
          </a:p>
        </p:txBody>
      </p:sp>
      <p:sp>
        <p:nvSpPr>
          <p:cNvPr id="23557" name="スライド番号プレースホルダー 4"/>
          <p:cNvSpPr>
            <a:spLocks noGrp="1"/>
          </p:cNvSpPr>
          <p:nvPr>
            <p:ph type="sldNum" sz="quarter" idx="5"/>
          </p:nvPr>
        </p:nvSpPr>
        <p:spPr>
          <a:noFill/>
        </p:spPr>
        <p:txBody>
          <a:bodyPr/>
          <a:lstStyle>
            <a:lvl1pPr defTabSz="912813" eaLnBrk="0" hangingPunct="0">
              <a:spcBef>
                <a:spcPct val="30000"/>
              </a:spcBef>
              <a:defRPr kumimoji="1" sz="1200">
                <a:solidFill>
                  <a:schemeClr val="tx1"/>
                </a:solidFill>
                <a:latin typeface="Fujitsu Sans" pitchFamily="34" charset="0"/>
                <a:ea typeface="ＭＳ Ｐゴシック" pitchFamily="34" charset="-128"/>
              </a:defRPr>
            </a:lvl1pPr>
            <a:lvl2pPr marL="742950" indent="-285750" defTabSz="912813" eaLnBrk="0" hangingPunct="0">
              <a:spcBef>
                <a:spcPct val="30000"/>
              </a:spcBef>
              <a:defRPr kumimoji="1" sz="1200">
                <a:solidFill>
                  <a:schemeClr val="tx1"/>
                </a:solidFill>
                <a:latin typeface="Fujitsu Sans" pitchFamily="34" charset="0"/>
                <a:ea typeface="ＭＳ Ｐゴシック" pitchFamily="34" charset="-128"/>
              </a:defRPr>
            </a:lvl2pPr>
            <a:lvl3pPr marL="1143000" indent="-228600" defTabSz="912813" eaLnBrk="0" hangingPunct="0">
              <a:spcBef>
                <a:spcPct val="30000"/>
              </a:spcBef>
              <a:defRPr kumimoji="1" sz="1200">
                <a:solidFill>
                  <a:schemeClr val="tx1"/>
                </a:solidFill>
                <a:latin typeface="Fujitsu Sans" pitchFamily="34" charset="0"/>
                <a:ea typeface="ＭＳ Ｐゴシック" pitchFamily="34" charset="-128"/>
              </a:defRPr>
            </a:lvl3pPr>
            <a:lvl4pPr marL="1600200" indent="-228600" defTabSz="912813" eaLnBrk="0" hangingPunct="0">
              <a:spcBef>
                <a:spcPct val="30000"/>
              </a:spcBef>
              <a:defRPr kumimoji="1" sz="1200">
                <a:solidFill>
                  <a:schemeClr val="tx1"/>
                </a:solidFill>
                <a:latin typeface="Fujitsu Sans" pitchFamily="34" charset="0"/>
                <a:ea typeface="ＭＳ Ｐゴシック" pitchFamily="34" charset="-128"/>
              </a:defRPr>
            </a:lvl4pPr>
            <a:lvl5pPr marL="2057400" indent="-228600" defTabSz="912813" eaLnBrk="0" hangingPunct="0">
              <a:spcBef>
                <a:spcPct val="30000"/>
              </a:spcBef>
              <a:defRPr kumimoji="1" sz="1200">
                <a:solidFill>
                  <a:schemeClr val="tx1"/>
                </a:solidFill>
                <a:latin typeface="Fujitsu Sans" pitchFamily="34" charset="0"/>
                <a:ea typeface="ＭＳ Ｐゴシック" pitchFamily="34" charset="-128"/>
              </a:defRPr>
            </a:lvl5pPr>
            <a:lvl6pPr marL="2514600" indent="-228600" defTabSz="912813" eaLnBrk="0" fontAlgn="base" hangingPunct="0">
              <a:spcBef>
                <a:spcPct val="30000"/>
              </a:spcBef>
              <a:spcAft>
                <a:spcPct val="0"/>
              </a:spcAft>
              <a:defRPr kumimoji="1" sz="1200">
                <a:solidFill>
                  <a:schemeClr val="tx1"/>
                </a:solidFill>
                <a:latin typeface="Fujitsu Sans" pitchFamily="34" charset="0"/>
                <a:ea typeface="ＭＳ Ｐゴシック" pitchFamily="34" charset="-128"/>
              </a:defRPr>
            </a:lvl6pPr>
            <a:lvl7pPr marL="2971800" indent="-228600" defTabSz="912813" eaLnBrk="0" fontAlgn="base" hangingPunct="0">
              <a:spcBef>
                <a:spcPct val="30000"/>
              </a:spcBef>
              <a:spcAft>
                <a:spcPct val="0"/>
              </a:spcAft>
              <a:defRPr kumimoji="1" sz="1200">
                <a:solidFill>
                  <a:schemeClr val="tx1"/>
                </a:solidFill>
                <a:latin typeface="Fujitsu Sans" pitchFamily="34" charset="0"/>
                <a:ea typeface="ＭＳ Ｐゴシック" pitchFamily="34" charset="-128"/>
              </a:defRPr>
            </a:lvl7pPr>
            <a:lvl8pPr marL="3429000" indent="-228600" defTabSz="912813" eaLnBrk="0" fontAlgn="base" hangingPunct="0">
              <a:spcBef>
                <a:spcPct val="30000"/>
              </a:spcBef>
              <a:spcAft>
                <a:spcPct val="0"/>
              </a:spcAft>
              <a:defRPr kumimoji="1" sz="1200">
                <a:solidFill>
                  <a:schemeClr val="tx1"/>
                </a:solidFill>
                <a:latin typeface="Fujitsu Sans" pitchFamily="34" charset="0"/>
                <a:ea typeface="ＭＳ Ｐゴシック" pitchFamily="34" charset="-128"/>
              </a:defRPr>
            </a:lvl8pPr>
            <a:lvl9pPr marL="3886200" indent="-228600" defTabSz="912813" eaLnBrk="0" fontAlgn="base" hangingPunct="0">
              <a:spcBef>
                <a:spcPct val="30000"/>
              </a:spcBef>
              <a:spcAft>
                <a:spcPct val="0"/>
              </a:spcAft>
              <a:defRPr kumimoji="1" sz="1200">
                <a:solidFill>
                  <a:schemeClr val="tx1"/>
                </a:solidFill>
                <a:latin typeface="Fujitsu Sans" pitchFamily="34" charset="0"/>
                <a:ea typeface="ＭＳ Ｐゴシック" pitchFamily="34" charset="-128"/>
              </a:defRPr>
            </a:lvl9pPr>
          </a:lstStyle>
          <a:p>
            <a:pPr eaLnBrk="1" hangingPunct="1">
              <a:spcBef>
                <a:spcPct val="0"/>
              </a:spcBef>
            </a:pPr>
            <a:fld id="{FB5CE6F4-279A-4D24-AEEC-B62BD3967FA5}" type="slidenum">
              <a:rPr lang="en-US" altLang="ja-JP" sz="1000" smtClean="0">
                <a:solidFill>
                  <a:prstClr val="black"/>
                </a:solidFill>
                <a:cs typeface="Arial" pitchFamily="34" charset="0"/>
              </a:rPr>
              <a:pPr eaLnBrk="1" hangingPunct="1">
                <a:spcBef>
                  <a:spcPct val="0"/>
                </a:spcBef>
              </a:pPr>
              <a:t>15</a:t>
            </a:fld>
            <a:endParaRPr lang="en-US" altLang="ja-JP" sz="1000" smtClean="0">
              <a:solidFill>
                <a:prstClr val="black"/>
              </a:solidFill>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49" descr="TitleRed_L15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0"/>
            <a:ext cx="91440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0"/>
          <p:cNvGrpSpPr>
            <a:grpSpLocks noChangeAspect="1"/>
          </p:cNvGrpSpPr>
          <p:nvPr userDrawn="1"/>
        </p:nvGrpSpPr>
        <p:grpSpPr bwMode="auto">
          <a:xfrm>
            <a:off x="7308850" y="185738"/>
            <a:ext cx="1647825" cy="920750"/>
            <a:chOff x="4604" y="117"/>
            <a:chExt cx="1038" cy="580"/>
          </a:xfrm>
        </p:grpSpPr>
        <p:sp>
          <p:nvSpPr>
            <p:cNvPr id="6" name="AutoShape 51"/>
            <p:cNvSpPr>
              <a:spLocks noChangeAspect="1" noChangeArrowheads="1" noTextEdit="1"/>
            </p:cNvSpPr>
            <p:nvPr userDrawn="1"/>
          </p:nvSpPr>
          <p:spPr bwMode="gray">
            <a:xfrm>
              <a:off x="4604" y="117"/>
              <a:ext cx="103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Freeform 52"/>
            <p:cNvSpPr>
              <a:spLocks/>
            </p:cNvSpPr>
            <p:nvPr userDrawn="1"/>
          </p:nvSpPr>
          <p:spPr bwMode="gray">
            <a:xfrm>
              <a:off x="4655" y="604"/>
              <a:ext cx="26" cy="43"/>
            </a:xfrm>
            <a:custGeom>
              <a:avLst/>
              <a:gdLst>
                <a:gd name="T0" fmla="*/ 0 w 463"/>
                <a:gd name="T1" fmla="*/ 0 h 762"/>
                <a:gd name="T2" fmla="*/ 0 w 463"/>
                <a:gd name="T3" fmla="*/ 0 h 762"/>
                <a:gd name="T4" fmla="*/ 0 w 463"/>
                <a:gd name="T5" fmla="*/ 0 h 762"/>
                <a:gd name="T6" fmla="*/ 0 w 463"/>
                <a:gd name="T7" fmla="*/ 0 h 762"/>
                <a:gd name="T8" fmla="*/ 0 w 463"/>
                <a:gd name="T9" fmla="*/ 0 h 762"/>
                <a:gd name="T10" fmla="*/ 0 w 463"/>
                <a:gd name="T11" fmla="*/ 0 h 762"/>
                <a:gd name="T12" fmla="*/ 0 w 463"/>
                <a:gd name="T13" fmla="*/ 0 h 762"/>
                <a:gd name="T14" fmla="*/ 0 w 463"/>
                <a:gd name="T15" fmla="*/ 0 h 762"/>
                <a:gd name="T16" fmla="*/ 0 w 463"/>
                <a:gd name="T17" fmla="*/ 0 h 762"/>
                <a:gd name="T18" fmla="*/ 0 w 463"/>
                <a:gd name="T19" fmla="*/ 0 h 762"/>
                <a:gd name="T20" fmla="*/ 0 w 463"/>
                <a:gd name="T21" fmla="*/ 0 h 762"/>
                <a:gd name="T22" fmla="*/ 0 w 463"/>
                <a:gd name="T23" fmla="*/ 0 h 762"/>
                <a:gd name="T24" fmla="*/ 0 w 463"/>
                <a:gd name="T25" fmla="*/ 0 h 762"/>
                <a:gd name="T26" fmla="*/ 0 w 463"/>
                <a:gd name="T27" fmla="*/ 0 h 762"/>
                <a:gd name="T28" fmla="*/ 0 w 463"/>
                <a:gd name="T29" fmla="*/ 0 h 762"/>
                <a:gd name="T30" fmla="*/ 0 w 463"/>
                <a:gd name="T31" fmla="*/ 0 h 762"/>
                <a:gd name="T32" fmla="*/ 0 w 463"/>
                <a:gd name="T33" fmla="*/ 0 h 762"/>
                <a:gd name="T34" fmla="*/ 0 w 463"/>
                <a:gd name="T35" fmla="*/ 0 h 762"/>
                <a:gd name="T36" fmla="*/ 0 w 463"/>
                <a:gd name="T37" fmla="*/ 0 h 762"/>
                <a:gd name="T38" fmla="*/ 0 w 463"/>
                <a:gd name="T39" fmla="*/ 0 h 762"/>
                <a:gd name="T40" fmla="*/ 0 w 463"/>
                <a:gd name="T41" fmla="*/ 0 h 762"/>
                <a:gd name="T42" fmla="*/ 0 w 463"/>
                <a:gd name="T43" fmla="*/ 0 h 762"/>
                <a:gd name="T44" fmla="*/ 0 w 463"/>
                <a:gd name="T45" fmla="*/ 0 h 7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3" h="762">
                  <a:moveTo>
                    <a:pt x="0" y="731"/>
                  </a:moveTo>
                  <a:cubicBezTo>
                    <a:pt x="0" y="643"/>
                    <a:pt x="0" y="643"/>
                    <a:pt x="0" y="643"/>
                  </a:cubicBezTo>
                  <a:cubicBezTo>
                    <a:pt x="48" y="670"/>
                    <a:pt x="107" y="684"/>
                    <a:pt x="177" y="684"/>
                  </a:cubicBezTo>
                  <a:cubicBezTo>
                    <a:pt x="296" y="684"/>
                    <a:pt x="355" y="645"/>
                    <a:pt x="355" y="568"/>
                  </a:cubicBezTo>
                  <a:cubicBezTo>
                    <a:pt x="355" y="538"/>
                    <a:pt x="345" y="513"/>
                    <a:pt x="325" y="493"/>
                  </a:cubicBezTo>
                  <a:cubicBezTo>
                    <a:pt x="309" y="477"/>
                    <a:pt x="291" y="463"/>
                    <a:pt x="271" y="452"/>
                  </a:cubicBezTo>
                  <a:cubicBezTo>
                    <a:pt x="253" y="442"/>
                    <a:pt x="231" y="431"/>
                    <a:pt x="203" y="417"/>
                  </a:cubicBezTo>
                  <a:cubicBezTo>
                    <a:pt x="135" y="384"/>
                    <a:pt x="89" y="352"/>
                    <a:pt x="62" y="323"/>
                  </a:cubicBezTo>
                  <a:cubicBezTo>
                    <a:pt x="29" y="286"/>
                    <a:pt x="12" y="242"/>
                    <a:pt x="12" y="190"/>
                  </a:cubicBezTo>
                  <a:cubicBezTo>
                    <a:pt x="12" y="124"/>
                    <a:pt x="38" y="74"/>
                    <a:pt x="90" y="41"/>
                  </a:cubicBezTo>
                  <a:cubicBezTo>
                    <a:pt x="134" y="13"/>
                    <a:pt x="189" y="0"/>
                    <a:pt x="257" y="0"/>
                  </a:cubicBezTo>
                  <a:cubicBezTo>
                    <a:pt x="304" y="0"/>
                    <a:pt x="355" y="8"/>
                    <a:pt x="411" y="24"/>
                  </a:cubicBezTo>
                  <a:cubicBezTo>
                    <a:pt x="411" y="106"/>
                    <a:pt x="411" y="106"/>
                    <a:pt x="411" y="106"/>
                  </a:cubicBezTo>
                  <a:cubicBezTo>
                    <a:pt x="364" y="85"/>
                    <a:pt x="314" y="74"/>
                    <a:pt x="262" y="74"/>
                  </a:cubicBezTo>
                  <a:cubicBezTo>
                    <a:pt x="222" y="74"/>
                    <a:pt x="188" y="82"/>
                    <a:pt x="162" y="98"/>
                  </a:cubicBezTo>
                  <a:cubicBezTo>
                    <a:pt x="134" y="115"/>
                    <a:pt x="120" y="141"/>
                    <a:pt x="120" y="178"/>
                  </a:cubicBezTo>
                  <a:cubicBezTo>
                    <a:pt x="120" y="209"/>
                    <a:pt x="130" y="234"/>
                    <a:pt x="149" y="253"/>
                  </a:cubicBezTo>
                  <a:cubicBezTo>
                    <a:pt x="168" y="273"/>
                    <a:pt x="209" y="298"/>
                    <a:pt x="273" y="331"/>
                  </a:cubicBezTo>
                  <a:cubicBezTo>
                    <a:pt x="324" y="356"/>
                    <a:pt x="357" y="375"/>
                    <a:pt x="374" y="388"/>
                  </a:cubicBezTo>
                  <a:cubicBezTo>
                    <a:pt x="407" y="412"/>
                    <a:pt x="430" y="437"/>
                    <a:pt x="444" y="465"/>
                  </a:cubicBezTo>
                  <a:cubicBezTo>
                    <a:pt x="457" y="490"/>
                    <a:pt x="463" y="520"/>
                    <a:pt x="463" y="556"/>
                  </a:cubicBezTo>
                  <a:cubicBezTo>
                    <a:pt x="463" y="693"/>
                    <a:pt x="370" y="762"/>
                    <a:pt x="184" y="762"/>
                  </a:cubicBezTo>
                  <a:cubicBezTo>
                    <a:pt x="109" y="762"/>
                    <a:pt x="48" y="752"/>
                    <a:pt x="0" y="7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53"/>
            <p:cNvSpPr>
              <a:spLocks/>
            </p:cNvSpPr>
            <p:nvPr userDrawn="1"/>
          </p:nvSpPr>
          <p:spPr bwMode="gray">
            <a:xfrm>
              <a:off x="4691" y="585"/>
              <a:ext cx="30" cy="61"/>
            </a:xfrm>
            <a:custGeom>
              <a:avLst/>
              <a:gdLst>
                <a:gd name="T0" fmla="*/ 0 w 548"/>
                <a:gd name="T1" fmla="*/ 0 h 1087"/>
                <a:gd name="T2" fmla="*/ 0 w 548"/>
                <a:gd name="T3" fmla="*/ 0 h 1087"/>
                <a:gd name="T4" fmla="*/ 0 w 548"/>
                <a:gd name="T5" fmla="*/ 0 h 1087"/>
                <a:gd name="T6" fmla="*/ 0 w 548"/>
                <a:gd name="T7" fmla="*/ 0 h 1087"/>
                <a:gd name="T8" fmla="*/ 0 w 548"/>
                <a:gd name="T9" fmla="*/ 0 h 1087"/>
                <a:gd name="T10" fmla="*/ 0 w 548"/>
                <a:gd name="T11" fmla="*/ 0 h 1087"/>
                <a:gd name="T12" fmla="*/ 0 w 548"/>
                <a:gd name="T13" fmla="*/ 0 h 1087"/>
                <a:gd name="T14" fmla="*/ 0 w 548"/>
                <a:gd name="T15" fmla="*/ 0 h 1087"/>
                <a:gd name="T16" fmla="*/ 0 w 548"/>
                <a:gd name="T17" fmla="*/ 0 h 1087"/>
                <a:gd name="T18" fmla="*/ 0 w 548"/>
                <a:gd name="T19" fmla="*/ 0 h 1087"/>
                <a:gd name="T20" fmla="*/ 0 w 548"/>
                <a:gd name="T21" fmla="*/ 0 h 1087"/>
                <a:gd name="T22" fmla="*/ 0 w 548"/>
                <a:gd name="T23" fmla="*/ 0 h 1087"/>
                <a:gd name="T24" fmla="*/ 0 w 548"/>
                <a:gd name="T25" fmla="*/ 0 h 1087"/>
                <a:gd name="T26" fmla="*/ 0 w 548"/>
                <a:gd name="T27" fmla="*/ 0 h 1087"/>
                <a:gd name="T28" fmla="*/ 0 w 548"/>
                <a:gd name="T29" fmla="*/ 0 h 10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54"/>
            <p:cNvSpPr>
              <a:spLocks noEditPoints="1"/>
            </p:cNvSpPr>
            <p:nvPr userDrawn="1"/>
          </p:nvSpPr>
          <p:spPr bwMode="gray">
            <a:xfrm>
              <a:off x="4730" y="604"/>
              <a:ext cx="32" cy="43"/>
            </a:xfrm>
            <a:custGeom>
              <a:avLst/>
              <a:gdLst>
                <a:gd name="T0" fmla="*/ 0 w 561"/>
                <a:gd name="T1" fmla="*/ 0 h 762"/>
                <a:gd name="T2" fmla="*/ 0 w 561"/>
                <a:gd name="T3" fmla="*/ 0 h 762"/>
                <a:gd name="T4" fmla="*/ 0 w 561"/>
                <a:gd name="T5" fmla="*/ 0 h 762"/>
                <a:gd name="T6" fmla="*/ 0 w 561"/>
                <a:gd name="T7" fmla="*/ 0 h 762"/>
                <a:gd name="T8" fmla="*/ 0 w 561"/>
                <a:gd name="T9" fmla="*/ 0 h 762"/>
                <a:gd name="T10" fmla="*/ 0 w 561"/>
                <a:gd name="T11" fmla="*/ 0 h 762"/>
                <a:gd name="T12" fmla="*/ 0 w 561"/>
                <a:gd name="T13" fmla="*/ 0 h 762"/>
                <a:gd name="T14" fmla="*/ 0 w 561"/>
                <a:gd name="T15" fmla="*/ 0 h 762"/>
                <a:gd name="T16" fmla="*/ 0 w 561"/>
                <a:gd name="T17" fmla="*/ 0 h 762"/>
                <a:gd name="T18" fmla="*/ 0 w 561"/>
                <a:gd name="T19" fmla="*/ 0 h 762"/>
                <a:gd name="T20" fmla="*/ 0 w 561"/>
                <a:gd name="T21" fmla="*/ 0 h 762"/>
                <a:gd name="T22" fmla="*/ 0 w 561"/>
                <a:gd name="T23" fmla="*/ 0 h 762"/>
                <a:gd name="T24" fmla="*/ 0 w 561"/>
                <a:gd name="T25" fmla="*/ 0 h 762"/>
                <a:gd name="T26" fmla="*/ 0 w 561"/>
                <a:gd name="T27" fmla="*/ 0 h 762"/>
                <a:gd name="T28" fmla="*/ 0 w 561"/>
                <a:gd name="T29" fmla="*/ 0 h 762"/>
                <a:gd name="T30" fmla="*/ 0 w 561"/>
                <a:gd name="T31" fmla="*/ 0 h 762"/>
                <a:gd name="T32" fmla="*/ 0 w 561"/>
                <a:gd name="T33" fmla="*/ 0 h 762"/>
                <a:gd name="T34" fmla="*/ 0 w 561"/>
                <a:gd name="T35" fmla="*/ 0 h 762"/>
                <a:gd name="T36" fmla="*/ 0 w 561"/>
                <a:gd name="T37" fmla="*/ 0 h 762"/>
                <a:gd name="T38" fmla="*/ 0 w 561"/>
                <a:gd name="T39" fmla="*/ 0 h 762"/>
                <a:gd name="T40" fmla="*/ 0 w 561"/>
                <a:gd name="T41" fmla="*/ 0 h 762"/>
                <a:gd name="T42" fmla="*/ 0 w 561"/>
                <a:gd name="T43" fmla="*/ 0 h 762"/>
                <a:gd name="T44" fmla="*/ 0 w 561"/>
                <a:gd name="T45" fmla="*/ 0 h 762"/>
                <a:gd name="T46" fmla="*/ 0 w 561"/>
                <a:gd name="T47" fmla="*/ 0 h 7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1" h="762">
                  <a:moveTo>
                    <a:pt x="437" y="286"/>
                  </a:moveTo>
                  <a:cubicBezTo>
                    <a:pt x="437" y="248"/>
                    <a:pt x="437" y="248"/>
                    <a:pt x="437" y="248"/>
                  </a:cubicBezTo>
                  <a:cubicBezTo>
                    <a:pt x="437" y="200"/>
                    <a:pt x="430" y="164"/>
                    <a:pt x="415" y="138"/>
                  </a:cubicBezTo>
                  <a:cubicBezTo>
                    <a:pt x="392" y="97"/>
                    <a:pt x="344" y="77"/>
                    <a:pt x="271" y="77"/>
                  </a:cubicBezTo>
                  <a:cubicBezTo>
                    <a:pt x="206" y="77"/>
                    <a:pt x="139" y="91"/>
                    <a:pt x="70" y="118"/>
                  </a:cubicBezTo>
                  <a:cubicBezTo>
                    <a:pt x="70" y="31"/>
                    <a:pt x="70" y="31"/>
                    <a:pt x="70" y="31"/>
                  </a:cubicBezTo>
                  <a:cubicBezTo>
                    <a:pt x="139" y="10"/>
                    <a:pt x="210" y="0"/>
                    <a:pt x="284" y="0"/>
                  </a:cubicBezTo>
                  <a:cubicBezTo>
                    <a:pt x="397" y="0"/>
                    <a:pt x="474" y="25"/>
                    <a:pt x="516" y="76"/>
                  </a:cubicBezTo>
                  <a:cubicBezTo>
                    <a:pt x="539" y="104"/>
                    <a:pt x="553" y="145"/>
                    <a:pt x="558" y="200"/>
                  </a:cubicBezTo>
                  <a:cubicBezTo>
                    <a:pt x="560" y="220"/>
                    <a:pt x="561" y="250"/>
                    <a:pt x="561" y="290"/>
                  </a:cubicBezTo>
                  <a:cubicBezTo>
                    <a:pt x="561" y="727"/>
                    <a:pt x="561" y="727"/>
                    <a:pt x="561" y="727"/>
                  </a:cubicBezTo>
                  <a:cubicBezTo>
                    <a:pt x="477" y="750"/>
                    <a:pt x="387" y="762"/>
                    <a:pt x="293" y="762"/>
                  </a:cubicBezTo>
                  <a:cubicBezTo>
                    <a:pt x="203" y="762"/>
                    <a:pt x="133" y="748"/>
                    <a:pt x="83" y="720"/>
                  </a:cubicBezTo>
                  <a:cubicBezTo>
                    <a:pt x="28" y="689"/>
                    <a:pt x="0" y="635"/>
                    <a:pt x="0" y="558"/>
                  </a:cubicBezTo>
                  <a:cubicBezTo>
                    <a:pt x="0" y="470"/>
                    <a:pt x="32" y="405"/>
                    <a:pt x="96" y="363"/>
                  </a:cubicBezTo>
                  <a:cubicBezTo>
                    <a:pt x="143" y="332"/>
                    <a:pt x="223" y="310"/>
                    <a:pt x="336" y="297"/>
                  </a:cubicBezTo>
                  <a:cubicBezTo>
                    <a:pt x="357" y="294"/>
                    <a:pt x="391" y="291"/>
                    <a:pt x="437" y="286"/>
                  </a:cubicBezTo>
                  <a:close/>
                  <a:moveTo>
                    <a:pt x="437" y="356"/>
                  </a:moveTo>
                  <a:cubicBezTo>
                    <a:pt x="362" y="363"/>
                    <a:pt x="305" y="372"/>
                    <a:pt x="267" y="382"/>
                  </a:cubicBezTo>
                  <a:cubicBezTo>
                    <a:pt x="173" y="405"/>
                    <a:pt x="127" y="460"/>
                    <a:pt x="127" y="545"/>
                  </a:cubicBezTo>
                  <a:cubicBezTo>
                    <a:pt x="127" y="593"/>
                    <a:pt x="140" y="627"/>
                    <a:pt x="168" y="650"/>
                  </a:cubicBezTo>
                  <a:cubicBezTo>
                    <a:pt x="198" y="675"/>
                    <a:pt x="246" y="687"/>
                    <a:pt x="312" y="687"/>
                  </a:cubicBezTo>
                  <a:cubicBezTo>
                    <a:pt x="357" y="687"/>
                    <a:pt x="398" y="681"/>
                    <a:pt x="437" y="670"/>
                  </a:cubicBezTo>
                  <a:lnTo>
                    <a:pt x="437" y="3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55"/>
            <p:cNvSpPr>
              <a:spLocks noEditPoints="1"/>
            </p:cNvSpPr>
            <p:nvPr userDrawn="1"/>
          </p:nvSpPr>
          <p:spPr bwMode="gray">
            <a:xfrm>
              <a:off x="4774" y="604"/>
              <a:ext cx="32" cy="61"/>
            </a:xfrm>
            <a:custGeom>
              <a:avLst/>
              <a:gdLst>
                <a:gd name="T0" fmla="*/ 0 w 567"/>
                <a:gd name="T1" fmla="*/ 0 h 1087"/>
                <a:gd name="T2" fmla="*/ 0 w 567"/>
                <a:gd name="T3" fmla="*/ 0 h 1087"/>
                <a:gd name="T4" fmla="*/ 0 w 567"/>
                <a:gd name="T5" fmla="*/ 0 h 1087"/>
                <a:gd name="T6" fmla="*/ 0 w 567"/>
                <a:gd name="T7" fmla="*/ 0 h 1087"/>
                <a:gd name="T8" fmla="*/ 0 w 567"/>
                <a:gd name="T9" fmla="*/ 0 h 1087"/>
                <a:gd name="T10" fmla="*/ 0 w 567"/>
                <a:gd name="T11" fmla="*/ 0 h 1087"/>
                <a:gd name="T12" fmla="*/ 0 w 567"/>
                <a:gd name="T13" fmla="*/ 0 h 1087"/>
                <a:gd name="T14" fmla="*/ 0 w 567"/>
                <a:gd name="T15" fmla="*/ 0 h 1087"/>
                <a:gd name="T16" fmla="*/ 0 w 567"/>
                <a:gd name="T17" fmla="*/ 0 h 1087"/>
                <a:gd name="T18" fmla="*/ 0 w 567"/>
                <a:gd name="T19" fmla="*/ 0 h 1087"/>
                <a:gd name="T20" fmla="*/ 0 w 567"/>
                <a:gd name="T21" fmla="*/ 0 h 1087"/>
                <a:gd name="T22" fmla="*/ 0 w 567"/>
                <a:gd name="T23" fmla="*/ 0 h 1087"/>
                <a:gd name="T24" fmla="*/ 0 w 567"/>
                <a:gd name="T25" fmla="*/ 0 h 1087"/>
                <a:gd name="T26" fmla="*/ 0 w 567"/>
                <a:gd name="T27" fmla="*/ 0 h 1087"/>
                <a:gd name="T28" fmla="*/ 0 w 567"/>
                <a:gd name="T29" fmla="*/ 0 h 1087"/>
                <a:gd name="T30" fmla="*/ 0 w 567"/>
                <a:gd name="T31" fmla="*/ 0 h 1087"/>
                <a:gd name="T32" fmla="*/ 0 w 567"/>
                <a:gd name="T33" fmla="*/ 0 h 1087"/>
                <a:gd name="T34" fmla="*/ 0 w 567"/>
                <a:gd name="T35" fmla="*/ 0 h 1087"/>
                <a:gd name="T36" fmla="*/ 0 w 567"/>
                <a:gd name="T37" fmla="*/ 0 h 10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7" h="1087">
                  <a:moveTo>
                    <a:pt x="123" y="711"/>
                  </a:moveTo>
                  <a:cubicBezTo>
                    <a:pt x="123" y="1087"/>
                    <a:pt x="123" y="1087"/>
                    <a:pt x="123" y="1087"/>
                  </a:cubicBezTo>
                  <a:cubicBezTo>
                    <a:pt x="0" y="1087"/>
                    <a:pt x="0" y="1087"/>
                    <a:pt x="0" y="1087"/>
                  </a:cubicBezTo>
                  <a:cubicBezTo>
                    <a:pt x="0" y="28"/>
                    <a:pt x="0" y="28"/>
                    <a:pt x="0" y="28"/>
                  </a:cubicBezTo>
                  <a:cubicBezTo>
                    <a:pt x="85" y="9"/>
                    <a:pt x="168" y="0"/>
                    <a:pt x="249" y="0"/>
                  </a:cubicBezTo>
                  <a:cubicBezTo>
                    <a:pt x="374" y="0"/>
                    <a:pt x="459" y="37"/>
                    <a:pt x="505" y="113"/>
                  </a:cubicBezTo>
                  <a:cubicBezTo>
                    <a:pt x="546" y="180"/>
                    <a:pt x="567" y="269"/>
                    <a:pt x="567" y="379"/>
                  </a:cubicBezTo>
                  <a:cubicBezTo>
                    <a:pt x="567" y="495"/>
                    <a:pt x="541" y="590"/>
                    <a:pt x="489" y="662"/>
                  </a:cubicBezTo>
                  <a:cubicBezTo>
                    <a:pt x="440" y="728"/>
                    <a:pt x="369" y="762"/>
                    <a:pt x="274" y="762"/>
                  </a:cubicBezTo>
                  <a:cubicBezTo>
                    <a:pt x="234" y="762"/>
                    <a:pt x="200" y="755"/>
                    <a:pt x="172" y="742"/>
                  </a:cubicBezTo>
                  <a:cubicBezTo>
                    <a:pt x="159" y="736"/>
                    <a:pt x="142" y="725"/>
                    <a:pt x="123" y="711"/>
                  </a:cubicBezTo>
                  <a:close/>
                  <a:moveTo>
                    <a:pt x="123" y="625"/>
                  </a:moveTo>
                  <a:cubicBezTo>
                    <a:pt x="165" y="666"/>
                    <a:pt x="210" y="687"/>
                    <a:pt x="260" y="687"/>
                  </a:cubicBezTo>
                  <a:cubicBezTo>
                    <a:pt x="324" y="687"/>
                    <a:pt x="371" y="655"/>
                    <a:pt x="400" y="591"/>
                  </a:cubicBezTo>
                  <a:cubicBezTo>
                    <a:pt x="427" y="533"/>
                    <a:pt x="441" y="462"/>
                    <a:pt x="441" y="378"/>
                  </a:cubicBezTo>
                  <a:cubicBezTo>
                    <a:pt x="441" y="272"/>
                    <a:pt x="422" y="193"/>
                    <a:pt x="386" y="140"/>
                  </a:cubicBezTo>
                  <a:cubicBezTo>
                    <a:pt x="356" y="96"/>
                    <a:pt x="304" y="74"/>
                    <a:pt x="230" y="74"/>
                  </a:cubicBezTo>
                  <a:cubicBezTo>
                    <a:pt x="198" y="74"/>
                    <a:pt x="162" y="77"/>
                    <a:pt x="123" y="83"/>
                  </a:cubicBezTo>
                  <a:lnTo>
                    <a:pt x="123" y="6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56"/>
            <p:cNvSpPr>
              <a:spLocks noEditPoints="1"/>
            </p:cNvSpPr>
            <p:nvPr userDrawn="1"/>
          </p:nvSpPr>
          <p:spPr bwMode="gray">
            <a:xfrm>
              <a:off x="4815" y="591"/>
              <a:ext cx="9" cy="55"/>
            </a:xfrm>
            <a:custGeom>
              <a:avLst/>
              <a:gdLst>
                <a:gd name="T0" fmla="*/ 0 w 150"/>
                <a:gd name="T1" fmla="*/ 0 h 987"/>
                <a:gd name="T2" fmla="*/ 0 w 150"/>
                <a:gd name="T3" fmla="*/ 0 h 987"/>
                <a:gd name="T4" fmla="*/ 0 w 150"/>
                <a:gd name="T5" fmla="*/ 0 h 987"/>
                <a:gd name="T6" fmla="*/ 0 w 150"/>
                <a:gd name="T7" fmla="*/ 0 h 987"/>
                <a:gd name="T8" fmla="*/ 0 w 150"/>
                <a:gd name="T9" fmla="*/ 0 h 987"/>
                <a:gd name="T10" fmla="*/ 0 w 150"/>
                <a:gd name="T11" fmla="*/ 0 h 987"/>
                <a:gd name="T12" fmla="*/ 0 w 150"/>
                <a:gd name="T13" fmla="*/ 0 h 987"/>
                <a:gd name="T14" fmla="*/ 0 w 150"/>
                <a:gd name="T15" fmla="*/ 0 h 987"/>
                <a:gd name="T16" fmla="*/ 0 w 150"/>
                <a:gd name="T17" fmla="*/ 0 h 987"/>
                <a:gd name="T18" fmla="*/ 0 w 150"/>
                <a:gd name="T19" fmla="*/ 0 h 987"/>
                <a:gd name="T20" fmla="*/ 0 w 150"/>
                <a:gd name="T21" fmla="*/ 0 h 987"/>
                <a:gd name="T22" fmla="*/ 0 w 150"/>
                <a:gd name="T23" fmla="*/ 0 h 987"/>
                <a:gd name="T24" fmla="*/ 0 w 150"/>
                <a:gd name="T25" fmla="*/ 0 h 987"/>
                <a:gd name="T26" fmla="*/ 0 w 150"/>
                <a:gd name="T27" fmla="*/ 0 h 9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 h="987">
                  <a:moveTo>
                    <a:pt x="75" y="0"/>
                  </a:moveTo>
                  <a:cubicBezTo>
                    <a:pt x="97" y="0"/>
                    <a:pt x="116" y="9"/>
                    <a:pt x="131" y="25"/>
                  </a:cubicBezTo>
                  <a:cubicBezTo>
                    <a:pt x="144" y="40"/>
                    <a:pt x="150" y="57"/>
                    <a:pt x="150" y="76"/>
                  </a:cubicBezTo>
                  <a:cubicBezTo>
                    <a:pt x="150" y="98"/>
                    <a:pt x="142" y="117"/>
                    <a:pt x="126" y="132"/>
                  </a:cubicBezTo>
                  <a:cubicBezTo>
                    <a:pt x="112" y="145"/>
                    <a:pt x="94" y="151"/>
                    <a:pt x="74" y="151"/>
                  </a:cubicBezTo>
                  <a:cubicBezTo>
                    <a:pt x="52" y="151"/>
                    <a:pt x="33" y="143"/>
                    <a:pt x="19" y="127"/>
                  </a:cubicBezTo>
                  <a:cubicBezTo>
                    <a:pt x="6" y="112"/>
                    <a:pt x="0" y="95"/>
                    <a:pt x="0" y="75"/>
                  </a:cubicBezTo>
                  <a:cubicBezTo>
                    <a:pt x="0" y="53"/>
                    <a:pt x="8" y="35"/>
                    <a:pt x="24" y="20"/>
                  </a:cubicBezTo>
                  <a:cubicBezTo>
                    <a:pt x="38" y="7"/>
                    <a:pt x="55" y="0"/>
                    <a:pt x="75" y="0"/>
                  </a:cubicBezTo>
                  <a:close/>
                  <a:moveTo>
                    <a:pt x="15" y="987"/>
                  </a:moveTo>
                  <a:cubicBezTo>
                    <a:pt x="15" y="265"/>
                    <a:pt x="15" y="265"/>
                    <a:pt x="15" y="265"/>
                  </a:cubicBezTo>
                  <a:cubicBezTo>
                    <a:pt x="138" y="265"/>
                    <a:pt x="138" y="265"/>
                    <a:pt x="138" y="265"/>
                  </a:cubicBezTo>
                  <a:cubicBezTo>
                    <a:pt x="138" y="987"/>
                    <a:pt x="138" y="987"/>
                    <a:pt x="138" y="987"/>
                  </a:cubicBezTo>
                  <a:lnTo>
                    <a:pt x="15" y="9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57"/>
            <p:cNvSpPr>
              <a:spLocks/>
            </p:cNvSpPr>
            <p:nvPr userDrawn="1"/>
          </p:nvSpPr>
          <p:spPr bwMode="gray">
            <a:xfrm>
              <a:off x="4836" y="604"/>
              <a:ext cx="31" cy="42"/>
            </a:xfrm>
            <a:custGeom>
              <a:avLst/>
              <a:gdLst>
                <a:gd name="T0" fmla="*/ 0 w 548"/>
                <a:gd name="T1" fmla="*/ 0 h 742"/>
                <a:gd name="T2" fmla="*/ 0 w 548"/>
                <a:gd name="T3" fmla="*/ 0 h 742"/>
                <a:gd name="T4" fmla="*/ 0 w 548"/>
                <a:gd name="T5" fmla="*/ 0 h 742"/>
                <a:gd name="T6" fmla="*/ 0 w 548"/>
                <a:gd name="T7" fmla="*/ 0 h 742"/>
                <a:gd name="T8" fmla="*/ 0 w 548"/>
                <a:gd name="T9" fmla="*/ 0 h 742"/>
                <a:gd name="T10" fmla="*/ 0 w 548"/>
                <a:gd name="T11" fmla="*/ 0 h 742"/>
                <a:gd name="T12" fmla="*/ 0 w 548"/>
                <a:gd name="T13" fmla="*/ 0 h 742"/>
                <a:gd name="T14" fmla="*/ 0 w 548"/>
                <a:gd name="T15" fmla="*/ 0 h 742"/>
                <a:gd name="T16" fmla="*/ 0 w 548"/>
                <a:gd name="T17" fmla="*/ 0 h 742"/>
                <a:gd name="T18" fmla="*/ 0 w 548"/>
                <a:gd name="T19" fmla="*/ 0 h 742"/>
                <a:gd name="T20" fmla="*/ 0 w 548"/>
                <a:gd name="T21" fmla="*/ 0 h 742"/>
                <a:gd name="T22" fmla="*/ 0 w 548"/>
                <a:gd name="T23" fmla="*/ 0 h 742"/>
                <a:gd name="T24" fmla="*/ 0 w 548"/>
                <a:gd name="T25" fmla="*/ 0 h 7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8" h="742">
                  <a:moveTo>
                    <a:pt x="0" y="742"/>
                  </a:moveTo>
                  <a:cubicBezTo>
                    <a:pt x="0" y="28"/>
                    <a:pt x="0" y="28"/>
                    <a:pt x="0" y="28"/>
                  </a:cubicBezTo>
                  <a:cubicBezTo>
                    <a:pt x="114" y="9"/>
                    <a:pt x="210" y="0"/>
                    <a:pt x="289" y="0"/>
                  </a:cubicBezTo>
                  <a:cubicBezTo>
                    <a:pt x="415" y="0"/>
                    <a:pt x="494" y="38"/>
                    <a:pt x="526" y="113"/>
                  </a:cubicBezTo>
                  <a:cubicBezTo>
                    <a:pt x="541" y="149"/>
                    <a:pt x="548" y="210"/>
                    <a:pt x="548" y="299"/>
                  </a:cubicBezTo>
                  <a:cubicBezTo>
                    <a:pt x="548" y="742"/>
                    <a:pt x="548" y="742"/>
                    <a:pt x="548" y="742"/>
                  </a:cubicBezTo>
                  <a:cubicBezTo>
                    <a:pt x="424" y="742"/>
                    <a:pt x="424" y="742"/>
                    <a:pt x="424" y="742"/>
                  </a:cubicBezTo>
                  <a:cubicBezTo>
                    <a:pt x="424" y="306"/>
                    <a:pt x="424" y="306"/>
                    <a:pt x="424" y="306"/>
                  </a:cubicBezTo>
                  <a:cubicBezTo>
                    <a:pt x="424" y="221"/>
                    <a:pt x="417" y="163"/>
                    <a:pt x="403" y="134"/>
                  </a:cubicBezTo>
                  <a:cubicBezTo>
                    <a:pt x="382" y="94"/>
                    <a:pt x="341" y="74"/>
                    <a:pt x="277" y="74"/>
                  </a:cubicBezTo>
                  <a:cubicBezTo>
                    <a:pt x="227" y="74"/>
                    <a:pt x="176" y="80"/>
                    <a:pt x="123" y="90"/>
                  </a:cubicBezTo>
                  <a:cubicBezTo>
                    <a:pt x="123" y="742"/>
                    <a:pt x="123" y="742"/>
                    <a:pt x="123"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8"/>
            <p:cNvSpPr>
              <a:spLocks noEditPoints="1"/>
            </p:cNvSpPr>
            <p:nvPr userDrawn="1"/>
          </p:nvSpPr>
          <p:spPr bwMode="gray">
            <a:xfrm>
              <a:off x="4876" y="604"/>
              <a:ext cx="32" cy="62"/>
            </a:xfrm>
            <a:custGeom>
              <a:avLst/>
              <a:gdLst>
                <a:gd name="T0" fmla="*/ 0 w 569"/>
                <a:gd name="T1" fmla="*/ 0 h 1098"/>
                <a:gd name="T2" fmla="*/ 0 w 569"/>
                <a:gd name="T3" fmla="*/ 0 h 1098"/>
                <a:gd name="T4" fmla="*/ 0 w 569"/>
                <a:gd name="T5" fmla="*/ 0 h 1098"/>
                <a:gd name="T6" fmla="*/ 0 w 569"/>
                <a:gd name="T7" fmla="*/ 0 h 1098"/>
                <a:gd name="T8" fmla="*/ 0 w 569"/>
                <a:gd name="T9" fmla="*/ 0 h 1098"/>
                <a:gd name="T10" fmla="*/ 0 w 569"/>
                <a:gd name="T11" fmla="*/ 0 h 1098"/>
                <a:gd name="T12" fmla="*/ 0 w 569"/>
                <a:gd name="T13" fmla="*/ 0 h 1098"/>
                <a:gd name="T14" fmla="*/ 0 w 569"/>
                <a:gd name="T15" fmla="*/ 0 h 1098"/>
                <a:gd name="T16" fmla="*/ 0 w 569"/>
                <a:gd name="T17" fmla="*/ 0 h 1098"/>
                <a:gd name="T18" fmla="*/ 0 w 569"/>
                <a:gd name="T19" fmla="*/ 0 h 1098"/>
                <a:gd name="T20" fmla="*/ 0 w 569"/>
                <a:gd name="T21" fmla="*/ 0 h 1098"/>
                <a:gd name="T22" fmla="*/ 0 w 569"/>
                <a:gd name="T23" fmla="*/ 0 h 1098"/>
                <a:gd name="T24" fmla="*/ 0 w 569"/>
                <a:gd name="T25" fmla="*/ 0 h 1098"/>
                <a:gd name="T26" fmla="*/ 0 w 569"/>
                <a:gd name="T27" fmla="*/ 0 h 1098"/>
                <a:gd name="T28" fmla="*/ 0 w 569"/>
                <a:gd name="T29" fmla="*/ 0 h 1098"/>
                <a:gd name="T30" fmla="*/ 0 w 569"/>
                <a:gd name="T31" fmla="*/ 0 h 1098"/>
                <a:gd name="T32" fmla="*/ 0 w 569"/>
                <a:gd name="T33" fmla="*/ 0 h 1098"/>
                <a:gd name="T34" fmla="*/ 0 w 569"/>
                <a:gd name="T35" fmla="*/ 0 h 1098"/>
                <a:gd name="T36" fmla="*/ 0 w 569"/>
                <a:gd name="T37" fmla="*/ 0 h 1098"/>
                <a:gd name="T38" fmla="*/ 0 w 569"/>
                <a:gd name="T39" fmla="*/ 0 h 1098"/>
                <a:gd name="T40" fmla="*/ 0 w 569"/>
                <a:gd name="T41" fmla="*/ 0 h 1098"/>
                <a:gd name="T42" fmla="*/ 0 w 569"/>
                <a:gd name="T43" fmla="*/ 0 h 1098"/>
                <a:gd name="T44" fmla="*/ 0 w 569"/>
                <a:gd name="T45" fmla="*/ 0 h 1098"/>
                <a:gd name="T46" fmla="*/ 0 w 569"/>
                <a:gd name="T47" fmla="*/ 0 h 1098"/>
                <a:gd name="T48" fmla="*/ 0 w 569"/>
                <a:gd name="T49" fmla="*/ 0 h 1098"/>
                <a:gd name="T50" fmla="*/ 0 w 569"/>
                <a:gd name="T51" fmla="*/ 0 h 1098"/>
                <a:gd name="T52" fmla="*/ 0 w 569"/>
                <a:gd name="T53" fmla="*/ 0 h 1098"/>
                <a:gd name="T54" fmla="*/ 0 w 569"/>
                <a:gd name="T55" fmla="*/ 0 h 1098"/>
                <a:gd name="T56" fmla="*/ 0 w 569"/>
                <a:gd name="T57" fmla="*/ 0 h 1098"/>
                <a:gd name="T58" fmla="*/ 0 w 569"/>
                <a:gd name="T59" fmla="*/ 0 h 10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69" h="1098">
                  <a:moveTo>
                    <a:pt x="445" y="677"/>
                  </a:moveTo>
                  <a:cubicBezTo>
                    <a:pt x="427" y="697"/>
                    <a:pt x="412" y="712"/>
                    <a:pt x="399" y="721"/>
                  </a:cubicBezTo>
                  <a:cubicBezTo>
                    <a:pt x="362" y="748"/>
                    <a:pt x="314" y="762"/>
                    <a:pt x="257" y="762"/>
                  </a:cubicBezTo>
                  <a:cubicBezTo>
                    <a:pt x="192" y="762"/>
                    <a:pt x="139" y="744"/>
                    <a:pt x="97" y="708"/>
                  </a:cubicBezTo>
                  <a:cubicBezTo>
                    <a:pt x="32" y="654"/>
                    <a:pt x="0" y="556"/>
                    <a:pt x="0" y="414"/>
                  </a:cubicBezTo>
                  <a:cubicBezTo>
                    <a:pt x="0" y="300"/>
                    <a:pt x="24" y="206"/>
                    <a:pt x="71" y="131"/>
                  </a:cubicBezTo>
                  <a:cubicBezTo>
                    <a:pt x="126" y="44"/>
                    <a:pt x="216" y="0"/>
                    <a:pt x="340" y="0"/>
                  </a:cubicBezTo>
                  <a:cubicBezTo>
                    <a:pt x="414" y="0"/>
                    <a:pt x="490" y="9"/>
                    <a:pt x="569" y="28"/>
                  </a:cubicBezTo>
                  <a:cubicBezTo>
                    <a:pt x="569" y="601"/>
                    <a:pt x="569" y="601"/>
                    <a:pt x="569" y="601"/>
                  </a:cubicBezTo>
                  <a:cubicBezTo>
                    <a:pt x="569" y="707"/>
                    <a:pt x="564" y="788"/>
                    <a:pt x="555" y="843"/>
                  </a:cubicBezTo>
                  <a:cubicBezTo>
                    <a:pt x="538" y="944"/>
                    <a:pt x="494" y="1013"/>
                    <a:pt x="422" y="1052"/>
                  </a:cubicBezTo>
                  <a:cubicBezTo>
                    <a:pt x="363" y="1083"/>
                    <a:pt x="286" y="1098"/>
                    <a:pt x="191" y="1098"/>
                  </a:cubicBezTo>
                  <a:cubicBezTo>
                    <a:pt x="164" y="1098"/>
                    <a:pt x="133" y="1096"/>
                    <a:pt x="98" y="1092"/>
                  </a:cubicBezTo>
                  <a:cubicBezTo>
                    <a:pt x="98" y="1018"/>
                    <a:pt x="98" y="1018"/>
                    <a:pt x="98" y="1018"/>
                  </a:cubicBezTo>
                  <a:cubicBezTo>
                    <a:pt x="130" y="1022"/>
                    <a:pt x="160" y="1024"/>
                    <a:pt x="190" y="1024"/>
                  </a:cubicBezTo>
                  <a:cubicBezTo>
                    <a:pt x="258" y="1024"/>
                    <a:pt x="308" y="1015"/>
                    <a:pt x="341" y="997"/>
                  </a:cubicBezTo>
                  <a:cubicBezTo>
                    <a:pt x="390" y="971"/>
                    <a:pt x="421" y="924"/>
                    <a:pt x="434" y="858"/>
                  </a:cubicBezTo>
                  <a:cubicBezTo>
                    <a:pt x="442" y="821"/>
                    <a:pt x="445" y="773"/>
                    <a:pt x="445" y="716"/>
                  </a:cubicBezTo>
                  <a:lnTo>
                    <a:pt x="445" y="677"/>
                  </a:lnTo>
                  <a:close/>
                  <a:moveTo>
                    <a:pt x="445" y="81"/>
                  </a:moveTo>
                  <a:cubicBezTo>
                    <a:pt x="411" y="77"/>
                    <a:pt x="380" y="74"/>
                    <a:pt x="353" y="74"/>
                  </a:cubicBezTo>
                  <a:cubicBezTo>
                    <a:pt x="301" y="74"/>
                    <a:pt x="260" y="85"/>
                    <a:pt x="231" y="106"/>
                  </a:cubicBezTo>
                  <a:cubicBezTo>
                    <a:pt x="197" y="130"/>
                    <a:pt x="171" y="173"/>
                    <a:pt x="152" y="233"/>
                  </a:cubicBezTo>
                  <a:cubicBezTo>
                    <a:pt x="135" y="287"/>
                    <a:pt x="126" y="348"/>
                    <a:pt x="126" y="419"/>
                  </a:cubicBezTo>
                  <a:cubicBezTo>
                    <a:pt x="126" y="517"/>
                    <a:pt x="142" y="589"/>
                    <a:pt x="174" y="633"/>
                  </a:cubicBezTo>
                  <a:cubicBezTo>
                    <a:pt x="199" y="669"/>
                    <a:pt x="233" y="687"/>
                    <a:pt x="274" y="687"/>
                  </a:cubicBezTo>
                  <a:cubicBezTo>
                    <a:pt x="308" y="687"/>
                    <a:pt x="341" y="676"/>
                    <a:pt x="371" y="654"/>
                  </a:cubicBezTo>
                  <a:cubicBezTo>
                    <a:pt x="401" y="631"/>
                    <a:pt x="423" y="602"/>
                    <a:pt x="435" y="566"/>
                  </a:cubicBezTo>
                  <a:cubicBezTo>
                    <a:pt x="442" y="547"/>
                    <a:pt x="445" y="520"/>
                    <a:pt x="445" y="483"/>
                  </a:cubicBezTo>
                  <a:lnTo>
                    <a:pt x="44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9"/>
            <p:cNvSpPr>
              <a:spLocks/>
            </p:cNvSpPr>
            <p:nvPr userDrawn="1"/>
          </p:nvSpPr>
          <p:spPr bwMode="gray">
            <a:xfrm>
              <a:off x="4939" y="595"/>
              <a:ext cx="18" cy="51"/>
            </a:xfrm>
            <a:custGeom>
              <a:avLst/>
              <a:gdLst>
                <a:gd name="T0" fmla="*/ 0 w 318"/>
                <a:gd name="T1" fmla="*/ 0 h 917"/>
                <a:gd name="T2" fmla="*/ 0 w 318"/>
                <a:gd name="T3" fmla="*/ 0 h 917"/>
                <a:gd name="T4" fmla="*/ 0 w 318"/>
                <a:gd name="T5" fmla="*/ 0 h 917"/>
                <a:gd name="T6" fmla="*/ 0 w 318"/>
                <a:gd name="T7" fmla="*/ 0 h 917"/>
                <a:gd name="T8" fmla="*/ 0 w 318"/>
                <a:gd name="T9" fmla="*/ 0 h 917"/>
                <a:gd name="T10" fmla="*/ 0 w 318"/>
                <a:gd name="T11" fmla="*/ 0 h 917"/>
                <a:gd name="T12" fmla="*/ 0 w 318"/>
                <a:gd name="T13" fmla="*/ 0 h 917"/>
                <a:gd name="T14" fmla="*/ 0 w 318"/>
                <a:gd name="T15" fmla="*/ 0 h 917"/>
                <a:gd name="T16" fmla="*/ 0 w 318"/>
                <a:gd name="T17" fmla="*/ 0 h 917"/>
                <a:gd name="T18" fmla="*/ 0 w 318"/>
                <a:gd name="T19" fmla="*/ 0 h 917"/>
                <a:gd name="T20" fmla="*/ 0 w 318"/>
                <a:gd name="T21" fmla="*/ 0 h 917"/>
                <a:gd name="T22" fmla="*/ 0 w 318"/>
                <a:gd name="T23" fmla="*/ 0 h 917"/>
                <a:gd name="T24" fmla="*/ 0 w 318"/>
                <a:gd name="T25" fmla="*/ 0 h 917"/>
                <a:gd name="T26" fmla="*/ 0 w 318"/>
                <a:gd name="T27" fmla="*/ 0 h 917"/>
                <a:gd name="T28" fmla="*/ 0 w 318"/>
                <a:gd name="T29" fmla="*/ 0 h 917"/>
                <a:gd name="T30" fmla="*/ 0 w 318"/>
                <a:gd name="T31" fmla="*/ 0 h 917"/>
                <a:gd name="T32" fmla="*/ 0 w 318"/>
                <a:gd name="T33" fmla="*/ 0 h 9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6" y="846"/>
                    <a:pt x="11" y="782"/>
                  </a:cubicBezTo>
                  <a:cubicBezTo>
                    <a:pt x="4" y="747"/>
                    <a:pt x="0" y="699"/>
                    <a:pt x="0" y="638"/>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60"/>
            <p:cNvSpPr>
              <a:spLocks noEditPoints="1"/>
            </p:cNvSpPr>
            <p:nvPr userDrawn="1"/>
          </p:nvSpPr>
          <p:spPr bwMode="gray">
            <a:xfrm>
              <a:off x="4963"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61"/>
            <p:cNvSpPr>
              <a:spLocks/>
            </p:cNvSpPr>
            <p:nvPr userDrawn="1"/>
          </p:nvSpPr>
          <p:spPr bwMode="gray">
            <a:xfrm>
              <a:off x="5007" y="604"/>
              <a:ext cx="52" cy="42"/>
            </a:xfrm>
            <a:custGeom>
              <a:avLst/>
              <a:gdLst>
                <a:gd name="T0" fmla="*/ 0 w 933"/>
                <a:gd name="T1" fmla="*/ 0 h 742"/>
                <a:gd name="T2" fmla="*/ 0 w 933"/>
                <a:gd name="T3" fmla="*/ 0 h 742"/>
                <a:gd name="T4" fmla="*/ 0 w 933"/>
                <a:gd name="T5" fmla="*/ 0 h 742"/>
                <a:gd name="T6" fmla="*/ 0 w 933"/>
                <a:gd name="T7" fmla="*/ 0 h 742"/>
                <a:gd name="T8" fmla="*/ 0 w 933"/>
                <a:gd name="T9" fmla="*/ 0 h 742"/>
                <a:gd name="T10" fmla="*/ 0 w 933"/>
                <a:gd name="T11" fmla="*/ 0 h 742"/>
                <a:gd name="T12" fmla="*/ 0 w 933"/>
                <a:gd name="T13" fmla="*/ 0 h 742"/>
                <a:gd name="T14" fmla="*/ 0 w 933"/>
                <a:gd name="T15" fmla="*/ 0 h 742"/>
                <a:gd name="T16" fmla="*/ 0 w 933"/>
                <a:gd name="T17" fmla="*/ 0 h 742"/>
                <a:gd name="T18" fmla="*/ 0 w 933"/>
                <a:gd name="T19" fmla="*/ 0 h 742"/>
                <a:gd name="T20" fmla="*/ 0 w 933"/>
                <a:gd name="T21" fmla="*/ 0 h 742"/>
                <a:gd name="T22" fmla="*/ 0 w 933"/>
                <a:gd name="T23" fmla="*/ 0 h 742"/>
                <a:gd name="T24" fmla="*/ 0 w 933"/>
                <a:gd name="T25" fmla="*/ 0 h 742"/>
                <a:gd name="T26" fmla="*/ 0 w 933"/>
                <a:gd name="T27" fmla="*/ 0 h 742"/>
                <a:gd name="T28" fmla="*/ 0 w 933"/>
                <a:gd name="T29" fmla="*/ 0 h 742"/>
                <a:gd name="T30" fmla="*/ 0 w 933"/>
                <a:gd name="T31" fmla="*/ 0 h 742"/>
                <a:gd name="T32" fmla="*/ 0 w 933"/>
                <a:gd name="T33" fmla="*/ 0 h 742"/>
                <a:gd name="T34" fmla="*/ 0 w 933"/>
                <a:gd name="T35" fmla="*/ 0 h 742"/>
                <a:gd name="T36" fmla="*/ 0 w 933"/>
                <a:gd name="T37" fmla="*/ 0 h 742"/>
                <a:gd name="T38" fmla="*/ 0 w 933"/>
                <a:gd name="T39" fmla="*/ 0 h 742"/>
                <a:gd name="T40" fmla="*/ 0 w 933"/>
                <a:gd name="T41" fmla="*/ 0 h 7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3" h="742">
                  <a:moveTo>
                    <a:pt x="0" y="742"/>
                  </a:moveTo>
                  <a:cubicBezTo>
                    <a:pt x="0" y="28"/>
                    <a:pt x="0" y="28"/>
                    <a:pt x="0" y="28"/>
                  </a:cubicBezTo>
                  <a:cubicBezTo>
                    <a:pt x="113" y="9"/>
                    <a:pt x="202" y="0"/>
                    <a:pt x="267" y="0"/>
                  </a:cubicBezTo>
                  <a:cubicBezTo>
                    <a:pt x="352" y="0"/>
                    <a:pt x="417" y="15"/>
                    <a:pt x="460" y="46"/>
                  </a:cubicBezTo>
                  <a:cubicBezTo>
                    <a:pt x="538" y="15"/>
                    <a:pt x="615" y="0"/>
                    <a:pt x="691" y="0"/>
                  </a:cubicBezTo>
                  <a:cubicBezTo>
                    <a:pt x="808" y="0"/>
                    <a:pt x="881" y="38"/>
                    <a:pt x="912" y="114"/>
                  </a:cubicBezTo>
                  <a:cubicBezTo>
                    <a:pt x="926" y="149"/>
                    <a:pt x="933" y="211"/>
                    <a:pt x="933" y="299"/>
                  </a:cubicBezTo>
                  <a:cubicBezTo>
                    <a:pt x="933" y="742"/>
                    <a:pt x="933" y="742"/>
                    <a:pt x="933" y="742"/>
                  </a:cubicBezTo>
                  <a:cubicBezTo>
                    <a:pt x="809" y="742"/>
                    <a:pt x="809" y="742"/>
                    <a:pt x="809" y="742"/>
                  </a:cubicBezTo>
                  <a:cubicBezTo>
                    <a:pt x="809" y="306"/>
                    <a:pt x="809" y="306"/>
                    <a:pt x="809" y="306"/>
                  </a:cubicBezTo>
                  <a:cubicBezTo>
                    <a:pt x="809" y="222"/>
                    <a:pt x="803" y="164"/>
                    <a:pt x="790" y="135"/>
                  </a:cubicBezTo>
                  <a:cubicBezTo>
                    <a:pt x="771" y="94"/>
                    <a:pt x="733" y="74"/>
                    <a:pt x="675" y="74"/>
                  </a:cubicBezTo>
                  <a:cubicBezTo>
                    <a:pt x="627" y="74"/>
                    <a:pt x="578" y="86"/>
                    <a:pt x="528" y="108"/>
                  </a:cubicBezTo>
                  <a:cubicBezTo>
                    <a:pt x="528" y="742"/>
                    <a:pt x="528" y="742"/>
                    <a:pt x="528" y="742"/>
                  </a:cubicBezTo>
                  <a:cubicBezTo>
                    <a:pt x="405" y="742"/>
                    <a:pt x="405" y="742"/>
                    <a:pt x="405" y="742"/>
                  </a:cubicBezTo>
                  <a:cubicBezTo>
                    <a:pt x="405" y="301"/>
                    <a:pt x="405" y="301"/>
                    <a:pt x="405" y="301"/>
                  </a:cubicBezTo>
                  <a:cubicBezTo>
                    <a:pt x="405" y="219"/>
                    <a:pt x="398" y="164"/>
                    <a:pt x="385" y="135"/>
                  </a:cubicBezTo>
                  <a:cubicBezTo>
                    <a:pt x="366" y="94"/>
                    <a:pt x="327" y="74"/>
                    <a:pt x="267" y="74"/>
                  </a:cubicBezTo>
                  <a:cubicBezTo>
                    <a:pt x="221" y="74"/>
                    <a:pt x="173" y="80"/>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62"/>
            <p:cNvSpPr>
              <a:spLocks noEditPoints="1"/>
            </p:cNvSpPr>
            <p:nvPr userDrawn="1"/>
          </p:nvSpPr>
          <p:spPr bwMode="gray">
            <a:xfrm>
              <a:off x="5069"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63"/>
            <p:cNvSpPr>
              <a:spLocks/>
            </p:cNvSpPr>
            <p:nvPr userDrawn="1"/>
          </p:nvSpPr>
          <p:spPr bwMode="gray">
            <a:xfrm>
              <a:off x="5113" y="604"/>
              <a:ext cx="17" cy="42"/>
            </a:xfrm>
            <a:custGeom>
              <a:avLst/>
              <a:gdLst>
                <a:gd name="T0" fmla="*/ 0 w 312"/>
                <a:gd name="T1" fmla="*/ 0 h 742"/>
                <a:gd name="T2" fmla="*/ 0 w 312"/>
                <a:gd name="T3" fmla="*/ 0 h 742"/>
                <a:gd name="T4" fmla="*/ 0 w 312"/>
                <a:gd name="T5" fmla="*/ 0 h 742"/>
                <a:gd name="T6" fmla="*/ 0 w 312"/>
                <a:gd name="T7" fmla="*/ 0 h 742"/>
                <a:gd name="T8" fmla="*/ 0 w 312"/>
                <a:gd name="T9" fmla="*/ 0 h 742"/>
                <a:gd name="T10" fmla="*/ 0 w 312"/>
                <a:gd name="T11" fmla="*/ 0 h 742"/>
                <a:gd name="T12" fmla="*/ 0 w 312"/>
                <a:gd name="T13" fmla="*/ 0 h 7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64"/>
            <p:cNvSpPr>
              <a:spLocks/>
            </p:cNvSpPr>
            <p:nvPr userDrawn="1"/>
          </p:nvSpPr>
          <p:spPr bwMode="gray">
            <a:xfrm>
              <a:off x="5138" y="604"/>
              <a:ext cx="17" cy="42"/>
            </a:xfrm>
            <a:custGeom>
              <a:avLst/>
              <a:gdLst>
                <a:gd name="T0" fmla="*/ 0 w 312"/>
                <a:gd name="T1" fmla="*/ 0 h 742"/>
                <a:gd name="T2" fmla="*/ 0 w 312"/>
                <a:gd name="T3" fmla="*/ 0 h 742"/>
                <a:gd name="T4" fmla="*/ 0 w 312"/>
                <a:gd name="T5" fmla="*/ 0 h 742"/>
                <a:gd name="T6" fmla="*/ 0 w 312"/>
                <a:gd name="T7" fmla="*/ 0 h 742"/>
                <a:gd name="T8" fmla="*/ 0 w 312"/>
                <a:gd name="T9" fmla="*/ 0 h 742"/>
                <a:gd name="T10" fmla="*/ 0 w 312"/>
                <a:gd name="T11" fmla="*/ 0 h 742"/>
                <a:gd name="T12" fmla="*/ 0 w 312"/>
                <a:gd name="T13" fmla="*/ 0 h 7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65"/>
            <p:cNvSpPr>
              <a:spLocks noEditPoints="1"/>
            </p:cNvSpPr>
            <p:nvPr userDrawn="1"/>
          </p:nvSpPr>
          <p:spPr bwMode="gray">
            <a:xfrm>
              <a:off x="5160"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5" y="762"/>
                  </a:cubicBezTo>
                  <a:cubicBezTo>
                    <a:pt x="102"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66"/>
            <p:cNvSpPr>
              <a:spLocks/>
            </p:cNvSpPr>
            <p:nvPr userDrawn="1"/>
          </p:nvSpPr>
          <p:spPr bwMode="gray">
            <a:xfrm>
              <a:off x="5198" y="605"/>
              <a:ext cx="52" cy="41"/>
            </a:xfrm>
            <a:custGeom>
              <a:avLst/>
              <a:gdLst>
                <a:gd name="T0" fmla="*/ 0 w 929"/>
                <a:gd name="T1" fmla="*/ 0 h 722"/>
                <a:gd name="T2" fmla="*/ 0 w 929"/>
                <a:gd name="T3" fmla="*/ 0 h 722"/>
                <a:gd name="T4" fmla="*/ 0 w 929"/>
                <a:gd name="T5" fmla="*/ 0 h 722"/>
                <a:gd name="T6" fmla="*/ 0 w 929"/>
                <a:gd name="T7" fmla="*/ 0 h 722"/>
                <a:gd name="T8" fmla="*/ 0 w 929"/>
                <a:gd name="T9" fmla="*/ 0 h 722"/>
                <a:gd name="T10" fmla="*/ 0 w 929"/>
                <a:gd name="T11" fmla="*/ 0 h 722"/>
                <a:gd name="T12" fmla="*/ 0 w 929"/>
                <a:gd name="T13" fmla="*/ 0 h 722"/>
                <a:gd name="T14" fmla="*/ 0 w 929"/>
                <a:gd name="T15" fmla="*/ 0 h 722"/>
                <a:gd name="T16" fmla="*/ 0 w 929"/>
                <a:gd name="T17" fmla="*/ 0 h 722"/>
                <a:gd name="T18" fmla="*/ 0 w 929"/>
                <a:gd name="T19" fmla="*/ 0 h 722"/>
                <a:gd name="T20" fmla="*/ 0 w 929"/>
                <a:gd name="T21" fmla="*/ 0 h 722"/>
                <a:gd name="T22" fmla="*/ 0 w 929"/>
                <a:gd name="T23" fmla="*/ 0 h 722"/>
                <a:gd name="T24" fmla="*/ 0 w 929"/>
                <a:gd name="T25" fmla="*/ 0 h 722"/>
                <a:gd name="T26" fmla="*/ 0 w 929"/>
                <a:gd name="T27" fmla="*/ 0 h 722"/>
                <a:gd name="T28" fmla="*/ 0 w 929"/>
                <a:gd name="T29" fmla="*/ 0 h 722"/>
                <a:gd name="T30" fmla="*/ 0 w 929"/>
                <a:gd name="T31" fmla="*/ 0 h 7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9" h="722">
                  <a:moveTo>
                    <a:pt x="204" y="722"/>
                  </a:moveTo>
                  <a:cubicBezTo>
                    <a:pt x="0" y="0"/>
                    <a:pt x="0" y="0"/>
                    <a:pt x="0" y="0"/>
                  </a:cubicBezTo>
                  <a:cubicBezTo>
                    <a:pt x="124" y="0"/>
                    <a:pt x="124" y="0"/>
                    <a:pt x="124" y="0"/>
                  </a:cubicBezTo>
                  <a:cubicBezTo>
                    <a:pt x="277" y="588"/>
                    <a:pt x="277" y="588"/>
                    <a:pt x="277" y="588"/>
                  </a:cubicBezTo>
                  <a:cubicBezTo>
                    <a:pt x="412" y="0"/>
                    <a:pt x="412" y="0"/>
                    <a:pt x="412" y="0"/>
                  </a:cubicBezTo>
                  <a:cubicBezTo>
                    <a:pt x="534" y="0"/>
                    <a:pt x="534" y="0"/>
                    <a:pt x="534" y="0"/>
                  </a:cubicBezTo>
                  <a:cubicBezTo>
                    <a:pt x="676" y="588"/>
                    <a:pt x="676" y="588"/>
                    <a:pt x="676" y="588"/>
                  </a:cubicBezTo>
                  <a:cubicBezTo>
                    <a:pt x="828" y="0"/>
                    <a:pt x="828" y="0"/>
                    <a:pt x="828" y="0"/>
                  </a:cubicBezTo>
                  <a:cubicBezTo>
                    <a:pt x="929" y="0"/>
                    <a:pt x="929" y="0"/>
                    <a:pt x="929" y="0"/>
                  </a:cubicBezTo>
                  <a:cubicBezTo>
                    <a:pt x="726" y="722"/>
                    <a:pt x="726" y="722"/>
                    <a:pt x="726" y="722"/>
                  </a:cubicBezTo>
                  <a:cubicBezTo>
                    <a:pt x="603" y="722"/>
                    <a:pt x="603" y="722"/>
                    <a:pt x="603" y="722"/>
                  </a:cubicBezTo>
                  <a:cubicBezTo>
                    <a:pt x="495" y="255"/>
                    <a:pt x="495" y="255"/>
                    <a:pt x="495" y="255"/>
                  </a:cubicBezTo>
                  <a:cubicBezTo>
                    <a:pt x="487" y="221"/>
                    <a:pt x="478" y="172"/>
                    <a:pt x="468" y="107"/>
                  </a:cubicBezTo>
                  <a:cubicBezTo>
                    <a:pt x="460" y="159"/>
                    <a:pt x="451" y="208"/>
                    <a:pt x="440" y="254"/>
                  </a:cubicBezTo>
                  <a:cubicBezTo>
                    <a:pt x="332" y="722"/>
                    <a:pt x="332" y="722"/>
                    <a:pt x="332" y="722"/>
                  </a:cubicBezTo>
                  <a:lnTo>
                    <a:pt x="204" y="7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67"/>
            <p:cNvSpPr>
              <a:spLocks/>
            </p:cNvSpPr>
            <p:nvPr userDrawn="1"/>
          </p:nvSpPr>
          <p:spPr bwMode="gray">
            <a:xfrm>
              <a:off x="5270" y="605"/>
              <a:ext cx="52" cy="41"/>
            </a:xfrm>
            <a:custGeom>
              <a:avLst/>
              <a:gdLst>
                <a:gd name="T0" fmla="*/ 0 w 930"/>
                <a:gd name="T1" fmla="*/ 0 h 722"/>
                <a:gd name="T2" fmla="*/ 0 w 930"/>
                <a:gd name="T3" fmla="*/ 0 h 722"/>
                <a:gd name="T4" fmla="*/ 0 w 930"/>
                <a:gd name="T5" fmla="*/ 0 h 722"/>
                <a:gd name="T6" fmla="*/ 0 w 930"/>
                <a:gd name="T7" fmla="*/ 0 h 722"/>
                <a:gd name="T8" fmla="*/ 0 w 930"/>
                <a:gd name="T9" fmla="*/ 0 h 722"/>
                <a:gd name="T10" fmla="*/ 0 w 930"/>
                <a:gd name="T11" fmla="*/ 0 h 722"/>
                <a:gd name="T12" fmla="*/ 0 w 930"/>
                <a:gd name="T13" fmla="*/ 0 h 722"/>
                <a:gd name="T14" fmla="*/ 0 w 930"/>
                <a:gd name="T15" fmla="*/ 0 h 722"/>
                <a:gd name="T16" fmla="*/ 0 w 930"/>
                <a:gd name="T17" fmla="*/ 0 h 722"/>
                <a:gd name="T18" fmla="*/ 0 w 930"/>
                <a:gd name="T19" fmla="*/ 0 h 722"/>
                <a:gd name="T20" fmla="*/ 0 w 930"/>
                <a:gd name="T21" fmla="*/ 0 h 722"/>
                <a:gd name="T22" fmla="*/ 0 w 930"/>
                <a:gd name="T23" fmla="*/ 0 h 722"/>
                <a:gd name="T24" fmla="*/ 0 w 930"/>
                <a:gd name="T25" fmla="*/ 0 h 722"/>
                <a:gd name="T26" fmla="*/ 0 w 930"/>
                <a:gd name="T27" fmla="*/ 0 h 722"/>
                <a:gd name="T28" fmla="*/ 0 w 930"/>
                <a:gd name="T29" fmla="*/ 0 h 722"/>
                <a:gd name="T30" fmla="*/ 0 w 930"/>
                <a:gd name="T31" fmla="*/ 0 h 7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0" h="722">
                  <a:moveTo>
                    <a:pt x="204" y="722"/>
                  </a:moveTo>
                  <a:cubicBezTo>
                    <a:pt x="0" y="0"/>
                    <a:pt x="0" y="0"/>
                    <a:pt x="0" y="0"/>
                  </a:cubicBezTo>
                  <a:cubicBezTo>
                    <a:pt x="125" y="0"/>
                    <a:pt x="125" y="0"/>
                    <a:pt x="125" y="0"/>
                  </a:cubicBezTo>
                  <a:cubicBezTo>
                    <a:pt x="277" y="588"/>
                    <a:pt x="277" y="588"/>
                    <a:pt x="277" y="588"/>
                  </a:cubicBezTo>
                  <a:cubicBezTo>
                    <a:pt x="412" y="0"/>
                    <a:pt x="412" y="0"/>
                    <a:pt x="412" y="0"/>
                  </a:cubicBezTo>
                  <a:cubicBezTo>
                    <a:pt x="535" y="0"/>
                    <a:pt x="535" y="0"/>
                    <a:pt x="535" y="0"/>
                  </a:cubicBezTo>
                  <a:cubicBezTo>
                    <a:pt x="676" y="588"/>
                    <a:pt x="676" y="588"/>
                    <a:pt x="676" y="588"/>
                  </a:cubicBezTo>
                  <a:cubicBezTo>
                    <a:pt x="829" y="0"/>
                    <a:pt x="829" y="0"/>
                    <a:pt x="829" y="0"/>
                  </a:cubicBezTo>
                  <a:cubicBezTo>
                    <a:pt x="930" y="0"/>
                    <a:pt x="930" y="0"/>
                    <a:pt x="930" y="0"/>
                  </a:cubicBezTo>
                  <a:cubicBezTo>
                    <a:pt x="726" y="722"/>
                    <a:pt x="726" y="722"/>
                    <a:pt x="726" y="722"/>
                  </a:cubicBezTo>
                  <a:cubicBezTo>
                    <a:pt x="604" y="722"/>
                    <a:pt x="604" y="722"/>
                    <a:pt x="604" y="722"/>
                  </a:cubicBezTo>
                  <a:cubicBezTo>
                    <a:pt x="495" y="255"/>
                    <a:pt x="495" y="255"/>
                    <a:pt x="495" y="255"/>
                  </a:cubicBezTo>
                  <a:cubicBezTo>
                    <a:pt x="488" y="221"/>
                    <a:pt x="479" y="172"/>
                    <a:pt x="468" y="107"/>
                  </a:cubicBezTo>
                  <a:cubicBezTo>
                    <a:pt x="460" y="159"/>
                    <a:pt x="451" y="208"/>
                    <a:pt x="441" y="254"/>
                  </a:cubicBezTo>
                  <a:cubicBezTo>
                    <a:pt x="332" y="722"/>
                    <a:pt x="332" y="722"/>
                    <a:pt x="332" y="722"/>
                  </a:cubicBezTo>
                  <a:lnTo>
                    <a:pt x="204" y="7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68"/>
            <p:cNvSpPr>
              <a:spLocks noEditPoints="1"/>
            </p:cNvSpPr>
            <p:nvPr userDrawn="1"/>
          </p:nvSpPr>
          <p:spPr bwMode="gray">
            <a:xfrm>
              <a:off x="5329" y="591"/>
              <a:ext cx="9" cy="55"/>
            </a:xfrm>
            <a:custGeom>
              <a:avLst/>
              <a:gdLst>
                <a:gd name="T0" fmla="*/ 0 w 151"/>
                <a:gd name="T1" fmla="*/ 0 h 987"/>
                <a:gd name="T2" fmla="*/ 0 w 151"/>
                <a:gd name="T3" fmla="*/ 0 h 987"/>
                <a:gd name="T4" fmla="*/ 0 w 151"/>
                <a:gd name="T5" fmla="*/ 0 h 987"/>
                <a:gd name="T6" fmla="*/ 0 w 151"/>
                <a:gd name="T7" fmla="*/ 0 h 987"/>
                <a:gd name="T8" fmla="*/ 0 w 151"/>
                <a:gd name="T9" fmla="*/ 0 h 987"/>
                <a:gd name="T10" fmla="*/ 0 w 151"/>
                <a:gd name="T11" fmla="*/ 0 h 987"/>
                <a:gd name="T12" fmla="*/ 0 w 151"/>
                <a:gd name="T13" fmla="*/ 0 h 987"/>
                <a:gd name="T14" fmla="*/ 0 w 151"/>
                <a:gd name="T15" fmla="*/ 0 h 987"/>
                <a:gd name="T16" fmla="*/ 0 w 151"/>
                <a:gd name="T17" fmla="*/ 0 h 987"/>
                <a:gd name="T18" fmla="*/ 0 w 151"/>
                <a:gd name="T19" fmla="*/ 0 h 987"/>
                <a:gd name="T20" fmla="*/ 0 w 151"/>
                <a:gd name="T21" fmla="*/ 0 h 987"/>
                <a:gd name="T22" fmla="*/ 0 w 151"/>
                <a:gd name="T23" fmla="*/ 0 h 987"/>
                <a:gd name="T24" fmla="*/ 0 w 151"/>
                <a:gd name="T25" fmla="*/ 0 h 987"/>
                <a:gd name="T26" fmla="*/ 0 w 151"/>
                <a:gd name="T27" fmla="*/ 0 h 9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1" h="987">
                  <a:moveTo>
                    <a:pt x="76" y="0"/>
                  </a:moveTo>
                  <a:cubicBezTo>
                    <a:pt x="98" y="0"/>
                    <a:pt x="117" y="9"/>
                    <a:pt x="132" y="25"/>
                  </a:cubicBezTo>
                  <a:cubicBezTo>
                    <a:pt x="145" y="40"/>
                    <a:pt x="151" y="57"/>
                    <a:pt x="151" y="76"/>
                  </a:cubicBezTo>
                  <a:cubicBezTo>
                    <a:pt x="151" y="98"/>
                    <a:pt x="143" y="117"/>
                    <a:pt x="126" y="132"/>
                  </a:cubicBezTo>
                  <a:cubicBezTo>
                    <a:pt x="112" y="145"/>
                    <a:pt x="95" y="151"/>
                    <a:pt x="75" y="151"/>
                  </a:cubicBezTo>
                  <a:cubicBezTo>
                    <a:pt x="53" y="151"/>
                    <a:pt x="34" y="143"/>
                    <a:pt x="20" y="127"/>
                  </a:cubicBezTo>
                  <a:cubicBezTo>
                    <a:pt x="7" y="112"/>
                    <a:pt x="0" y="95"/>
                    <a:pt x="0" y="75"/>
                  </a:cubicBezTo>
                  <a:cubicBezTo>
                    <a:pt x="0" y="53"/>
                    <a:pt x="9" y="35"/>
                    <a:pt x="25" y="20"/>
                  </a:cubicBezTo>
                  <a:cubicBezTo>
                    <a:pt x="39" y="7"/>
                    <a:pt x="56" y="0"/>
                    <a:pt x="76" y="0"/>
                  </a:cubicBezTo>
                  <a:close/>
                  <a:moveTo>
                    <a:pt x="15" y="987"/>
                  </a:moveTo>
                  <a:cubicBezTo>
                    <a:pt x="15" y="265"/>
                    <a:pt x="15" y="265"/>
                    <a:pt x="15" y="265"/>
                  </a:cubicBezTo>
                  <a:cubicBezTo>
                    <a:pt x="139" y="265"/>
                    <a:pt x="139" y="265"/>
                    <a:pt x="139" y="265"/>
                  </a:cubicBezTo>
                  <a:cubicBezTo>
                    <a:pt x="139" y="987"/>
                    <a:pt x="139" y="987"/>
                    <a:pt x="139" y="987"/>
                  </a:cubicBezTo>
                  <a:lnTo>
                    <a:pt x="15" y="9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69"/>
            <p:cNvSpPr>
              <a:spLocks/>
            </p:cNvSpPr>
            <p:nvPr userDrawn="1"/>
          </p:nvSpPr>
          <p:spPr bwMode="gray">
            <a:xfrm>
              <a:off x="5350" y="595"/>
              <a:ext cx="18" cy="51"/>
            </a:xfrm>
            <a:custGeom>
              <a:avLst/>
              <a:gdLst>
                <a:gd name="T0" fmla="*/ 0 w 318"/>
                <a:gd name="T1" fmla="*/ 0 h 917"/>
                <a:gd name="T2" fmla="*/ 0 w 318"/>
                <a:gd name="T3" fmla="*/ 0 h 917"/>
                <a:gd name="T4" fmla="*/ 0 w 318"/>
                <a:gd name="T5" fmla="*/ 0 h 917"/>
                <a:gd name="T6" fmla="*/ 0 w 318"/>
                <a:gd name="T7" fmla="*/ 0 h 917"/>
                <a:gd name="T8" fmla="*/ 0 w 318"/>
                <a:gd name="T9" fmla="*/ 0 h 917"/>
                <a:gd name="T10" fmla="*/ 0 w 318"/>
                <a:gd name="T11" fmla="*/ 0 h 917"/>
                <a:gd name="T12" fmla="*/ 0 w 318"/>
                <a:gd name="T13" fmla="*/ 0 h 917"/>
                <a:gd name="T14" fmla="*/ 0 w 318"/>
                <a:gd name="T15" fmla="*/ 0 h 917"/>
                <a:gd name="T16" fmla="*/ 0 w 318"/>
                <a:gd name="T17" fmla="*/ 0 h 917"/>
                <a:gd name="T18" fmla="*/ 0 w 318"/>
                <a:gd name="T19" fmla="*/ 0 h 917"/>
                <a:gd name="T20" fmla="*/ 0 w 318"/>
                <a:gd name="T21" fmla="*/ 0 h 917"/>
                <a:gd name="T22" fmla="*/ 0 w 318"/>
                <a:gd name="T23" fmla="*/ 0 h 917"/>
                <a:gd name="T24" fmla="*/ 0 w 318"/>
                <a:gd name="T25" fmla="*/ 0 h 917"/>
                <a:gd name="T26" fmla="*/ 0 w 318"/>
                <a:gd name="T27" fmla="*/ 0 h 917"/>
                <a:gd name="T28" fmla="*/ 0 w 318"/>
                <a:gd name="T29" fmla="*/ 0 h 917"/>
                <a:gd name="T30" fmla="*/ 0 w 318"/>
                <a:gd name="T31" fmla="*/ 0 h 917"/>
                <a:gd name="T32" fmla="*/ 0 w 318"/>
                <a:gd name="T33" fmla="*/ 0 h 9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5" y="846"/>
                    <a:pt x="11" y="782"/>
                  </a:cubicBezTo>
                  <a:cubicBezTo>
                    <a:pt x="4" y="747"/>
                    <a:pt x="0" y="699"/>
                    <a:pt x="0" y="638"/>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70"/>
            <p:cNvSpPr>
              <a:spLocks/>
            </p:cNvSpPr>
            <p:nvPr userDrawn="1"/>
          </p:nvSpPr>
          <p:spPr bwMode="gray">
            <a:xfrm>
              <a:off x="5376" y="585"/>
              <a:ext cx="31" cy="61"/>
            </a:xfrm>
            <a:custGeom>
              <a:avLst/>
              <a:gdLst>
                <a:gd name="T0" fmla="*/ 0 w 548"/>
                <a:gd name="T1" fmla="*/ 0 h 1087"/>
                <a:gd name="T2" fmla="*/ 0 w 548"/>
                <a:gd name="T3" fmla="*/ 0 h 1087"/>
                <a:gd name="T4" fmla="*/ 0 w 548"/>
                <a:gd name="T5" fmla="*/ 0 h 1087"/>
                <a:gd name="T6" fmla="*/ 0 w 548"/>
                <a:gd name="T7" fmla="*/ 0 h 1087"/>
                <a:gd name="T8" fmla="*/ 0 w 548"/>
                <a:gd name="T9" fmla="*/ 0 h 1087"/>
                <a:gd name="T10" fmla="*/ 0 w 548"/>
                <a:gd name="T11" fmla="*/ 0 h 1087"/>
                <a:gd name="T12" fmla="*/ 0 w 548"/>
                <a:gd name="T13" fmla="*/ 0 h 1087"/>
                <a:gd name="T14" fmla="*/ 0 w 548"/>
                <a:gd name="T15" fmla="*/ 0 h 1087"/>
                <a:gd name="T16" fmla="*/ 0 w 548"/>
                <a:gd name="T17" fmla="*/ 0 h 1087"/>
                <a:gd name="T18" fmla="*/ 0 w 548"/>
                <a:gd name="T19" fmla="*/ 0 h 1087"/>
                <a:gd name="T20" fmla="*/ 0 w 548"/>
                <a:gd name="T21" fmla="*/ 0 h 1087"/>
                <a:gd name="T22" fmla="*/ 0 w 548"/>
                <a:gd name="T23" fmla="*/ 0 h 1087"/>
                <a:gd name="T24" fmla="*/ 0 w 548"/>
                <a:gd name="T25" fmla="*/ 0 h 1087"/>
                <a:gd name="T26" fmla="*/ 0 w 548"/>
                <a:gd name="T27" fmla="*/ 0 h 1087"/>
                <a:gd name="T28" fmla="*/ 0 w 548"/>
                <a:gd name="T29" fmla="*/ 0 h 10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71"/>
            <p:cNvSpPr>
              <a:spLocks/>
            </p:cNvSpPr>
            <p:nvPr userDrawn="1"/>
          </p:nvSpPr>
          <p:spPr bwMode="gray">
            <a:xfrm>
              <a:off x="5432" y="605"/>
              <a:ext cx="34" cy="60"/>
            </a:xfrm>
            <a:custGeom>
              <a:avLst/>
              <a:gdLst>
                <a:gd name="T0" fmla="*/ 15 w 34"/>
                <a:gd name="T1" fmla="*/ 41 h 60"/>
                <a:gd name="T2" fmla="*/ 0 w 34"/>
                <a:gd name="T3" fmla="*/ 0 h 60"/>
                <a:gd name="T4" fmla="*/ 7 w 34"/>
                <a:gd name="T5" fmla="*/ 0 h 60"/>
                <a:gd name="T6" fmla="*/ 18 w 34"/>
                <a:gd name="T7" fmla="*/ 33 h 60"/>
                <a:gd name="T8" fmla="*/ 28 w 34"/>
                <a:gd name="T9" fmla="*/ 0 h 60"/>
                <a:gd name="T10" fmla="*/ 34 w 34"/>
                <a:gd name="T11" fmla="*/ 0 h 60"/>
                <a:gd name="T12" fmla="*/ 14 w 34"/>
                <a:gd name="T13" fmla="*/ 60 h 60"/>
                <a:gd name="T14" fmla="*/ 8 w 34"/>
                <a:gd name="T15" fmla="*/ 60 h 60"/>
                <a:gd name="T16" fmla="*/ 15 w 34"/>
                <a:gd name="T17" fmla="*/ 41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60">
                  <a:moveTo>
                    <a:pt x="15" y="41"/>
                  </a:moveTo>
                  <a:lnTo>
                    <a:pt x="0" y="0"/>
                  </a:lnTo>
                  <a:lnTo>
                    <a:pt x="7" y="0"/>
                  </a:lnTo>
                  <a:lnTo>
                    <a:pt x="18" y="33"/>
                  </a:lnTo>
                  <a:lnTo>
                    <a:pt x="28" y="0"/>
                  </a:lnTo>
                  <a:lnTo>
                    <a:pt x="34" y="0"/>
                  </a:lnTo>
                  <a:lnTo>
                    <a:pt x="14" y="60"/>
                  </a:lnTo>
                  <a:lnTo>
                    <a:pt x="8" y="60"/>
                  </a:lnTo>
                  <a:lnTo>
                    <a:pt x="15"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72"/>
            <p:cNvSpPr>
              <a:spLocks noEditPoints="1"/>
            </p:cNvSpPr>
            <p:nvPr userDrawn="1"/>
          </p:nvSpPr>
          <p:spPr bwMode="gray">
            <a:xfrm>
              <a:off x="5470"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5" y="106"/>
                    <a:pt x="159" y="168"/>
                  </a:cubicBezTo>
                  <a:cubicBezTo>
                    <a:pt x="137" y="220"/>
                    <a:pt x="126" y="290"/>
                    <a:pt x="126" y="377"/>
                  </a:cubicBezTo>
                  <a:cubicBezTo>
                    <a:pt x="126" y="469"/>
                    <a:pt x="137" y="541"/>
                    <a:pt x="159" y="593"/>
                  </a:cubicBezTo>
                  <a:cubicBezTo>
                    <a:pt x="185"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73"/>
            <p:cNvSpPr>
              <a:spLocks/>
            </p:cNvSpPr>
            <p:nvPr userDrawn="1"/>
          </p:nvSpPr>
          <p:spPr bwMode="gray">
            <a:xfrm>
              <a:off x="5514" y="605"/>
              <a:ext cx="29" cy="42"/>
            </a:xfrm>
            <a:custGeom>
              <a:avLst/>
              <a:gdLst>
                <a:gd name="T0" fmla="*/ 0 w 527"/>
                <a:gd name="T1" fmla="*/ 0 h 742"/>
                <a:gd name="T2" fmla="*/ 0 w 527"/>
                <a:gd name="T3" fmla="*/ 0 h 742"/>
                <a:gd name="T4" fmla="*/ 0 w 527"/>
                <a:gd name="T5" fmla="*/ 0 h 742"/>
                <a:gd name="T6" fmla="*/ 0 w 527"/>
                <a:gd name="T7" fmla="*/ 0 h 742"/>
                <a:gd name="T8" fmla="*/ 0 w 527"/>
                <a:gd name="T9" fmla="*/ 0 h 742"/>
                <a:gd name="T10" fmla="*/ 0 w 527"/>
                <a:gd name="T11" fmla="*/ 0 h 742"/>
                <a:gd name="T12" fmla="*/ 0 w 527"/>
                <a:gd name="T13" fmla="*/ 0 h 742"/>
                <a:gd name="T14" fmla="*/ 0 w 527"/>
                <a:gd name="T15" fmla="*/ 0 h 742"/>
                <a:gd name="T16" fmla="*/ 0 w 527"/>
                <a:gd name="T17" fmla="*/ 0 h 742"/>
                <a:gd name="T18" fmla="*/ 0 w 527"/>
                <a:gd name="T19" fmla="*/ 0 h 742"/>
                <a:gd name="T20" fmla="*/ 0 w 527"/>
                <a:gd name="T21" fmla="*/ 0 h 742"/>
                <a:gd name="T22" fmla="*/ 0 w 527"/>
                <a:gd name="T23" fmla="*/ 0 h 742"/>
                <a:gd name="T24" fmla="*/ 0 w 527"/>
                <a:gd name="T25" fmla="*/ 0 h 742"/>
                <a:gd name="T26" fmla="*/ 0 w 527"/>
                <a:gd name="T27" fmla="*/ 0 h 742"/>
                <a:gd name="T28" fmla="*/ 0 w 527"/>
                <a:gd name="T29" fmla="*/ 0 h 7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7" h="742">
                  <a:moveTo>
                    <a:pt x="0" y="0"/>
                  </a:moveTo>
                  <a:cubicBezTo>
                    <a:pt x="123" y="0"/>
                    <a:pt x="123" y="0"/>
                    <a:pt x="123" y="0"/>
                  </a:cubicBezTo>
                  <a:cubicBezTo>
                    <a:pt x="123" y="445"/>
                    <a:pt x="123" y="445"/>
                    <a:pt x="123" y="445"/>
                  </a:cubicBezTo>
                  <a:cubicBezTo>
                    <a:pt x="123" y="527"/>
                    <a:pt x="131" y="582"/>
                    <a:pt x="145" y="609"/>
                  </a:cubicBezTo>
                  <a:cubicBezTo>
                    <a:pt x="157" y="632"/>
                    <a:pt x="174" y="648"/>
                    <a:pt x="197" y="656"/>
                  </a:cubicBezTo>
                  <a:cubicBezTo>
                    <a:pt x="216" y="663"/>
                    <a:pt x="242" y="667"/>
                    <a:pt x="276" y="667"/>
                  </a:cubicBezTo>
                  <a:cubicBezTo>
                    <a:pt x="317" y="667"/>
                    <a:pt x="359" y="661"/>
                    <a:pt x="403" y="648"/>
                  </a:cubicBezTo>
                  <a:cubicBezTo>
                    <a:pt x="403" y="0"/>
                    <a:pt x="403" y="0"/>
                    <a:pt x="403" y="0"/>
                  </a:cubicBezTo>
                  <a:cubicBezTo>
                    <a:pt x="527" y="0"/>
                    <a:pt x="527" y="0"/>
                    <a:pt x="527" y="0"/>
                  </a:cubicBezTo>
                  <a:cubicBezTo>
                    <a:pt x="527" y="710"/>
                    <a:pt x="527" y="710"/>
                    <a:pt x="527" y="710"/>
                  </a:cubicBezTo>
                  <a:cubicBezTo>
                    <a:pt x="435" y="731"/>
                    <a:pt x="349" y="742"/>
                    <a:pt x="269" y="742"/>
                  </a:cubicBezTo>
                  <a:cubicBezTo>
                    <a:pt x="187" y="742"/>
                    <a:pt x="126" y="729"/>
                    <a:pt x="86" y="703"/>
                  </a:cubicBezTo>
                  <a:cubicBezTo>
                    <a:pt x="41" y="674"/>
                    <a:pt x="14" y="629"/>
                    <a:pt x="6" y="567"/>
                  </a:cubicBezTo>
                  <a:cubicBezTo>
                    <a:pt x="2" y="539"/>
                    <a:pt x="0" y="501"/>
                    <a:pt x="0" y="45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74"/>
            <p:cNvSpPr>
              <a:spLocks/>
            </p:cNvSpPr>
            <p:nvPr userDrawn="1"/>
          </p:nvSpPr>
          <p:spPr bwMode="gray">
            <a:xfrm>
              <a:off x="5115" y="216"/>
              <a:ext cx="132" cy="102"/>
            </a:xfrm>
            <a:custGeom>
              <a:avLst/>
              <a:gdLst>
                <a:gd name="T0" fmla="*/ 0 w 2365"/>
                <a:gd name="T1" fmla="*/ 0 h 1825"/>
                <a:gd name="T2" fmla="*/ 0 w 2365"/>
                <a:gd name="T3" fmla="*/ 0 h 1825"/>
                <a:gd name="T4" fmla="*/ 0 w 2365"/>
                <a:gd name="T5" fmla="*/ 0 h 1825"/>
                <a:gd name="T6" fmla="*/ 0 w 2365"/>
                <a:gd name="T7" fmla="*/ 0 h 1825"/>
                <a:gd name="T8" fmla="*/ 0 w 2365"/>
                <a:gd name="T9" fmla="*/ 0 h 1825"/>
                <a:gd name="T10" fmla="*/ 0 w 2365"/>
                <a:gd name="T11" fmla="*/ 0 h 1825"/>
                <a:gd name="T12" fmla="*/ 0 w 2365"/>
                <a:gd name="T13" fmla="*/ 0 h 1825"/>
                <a:gd name="T14" fmla="*/ 0 w 2365"/>
                <a:gd name="T15" fmla="*/ 0 h 1825"/>
                <a:gd name="T16" fmla="*/ 0 w 2365"/>
                <a:gd name="T17" fmla="*/ 0 h 1825"/>
                <a:gd name="T18" fmla="*/ 0 w 2365"/>
                <a:gd name="T19" fmla="*/ 0 h 1825"/>
                <a:gd name="T20" fmla="*/ 0 w 2365"/>
                <a:gd name="T21" fmla="*/ 0 h 1825"/>
                <a:gd name="T22" fmla="*/ 0 w 2365"/>
                <a:gd name="T23" fmla="*/ 0 h 1825"/>
                <a:gd name="T24" fmla="*/ 0 w 2365"/>
                <a:gd name="T25" fmla="*/ 0 h 1825"/>
                <a:gd name="T26" fmla="*/ 0 w 2365"/>
                <a:gd name="T27" fmla="*/ 0 h 1825"/>
                <a:gd name="T28" fmla="*/ 0 w 2365"/>
                <a:gd name="T29" fmla="*/ 0 h 1825"/>
                <a:gd name="T30" fmla="*/ 0 w 2365"/>
                <a:gd name="T31" fmla="*/ 0 h 1825"/>
                <a:gd name="T32" fmla="*/ 0 w 2365"/>
                <a:gd name="T33" fmla="*/ 0 h 1825"/>
                <a:gd name="T34" fmla="*/ 0 w 2365"/>
                <a:gd name="T35" fmla="*/ 0 h 1825"/>
                <a:gd name="T36" fmla="*/ 0 w 2365"/>
                <a:gd name="T37" fmla="*/ 0 h 1825"/>
                <a:gd name="T38" fmla="*/ 0 w 2365"/>
                <a:gd name="T39" fmla="*/ 0 h 1825"/>
                <a:gd name="T40" fmla="*/ 0 w 2365"/>
                <a:gd name="T41" fmla="*/ 0 h 1825"/>
                <a:gd name="T42" fmla="*/ 0 w 2365"/>
                <a:gd name="T43" fmla="*/ 0 h 1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75"/>
            <p:cNvSpPr>
              <a:spLocks/>
            </p:cNvSpPr>
            <p:nvPr userDrawn="1"/>
          </p:nvSpPr>
          <p:spPr bwMode="gray">
            <a:xfrm>
              <a:off x="4899" y="327"/>
              <a:ext cx="91" cy="148"/>
            </a:xfrm>
            <a:custGeom>
              <a:avLst/>
              <a:gdLst>
                <a:gd name="T0" fmla="*/ 0 w 1624"/>
                <a:gd name="T1" fmla="*/ 0 h 2651"/>
                <a:gd name="T2" fmla="*/ 0 w 1624"/>
                <a:gd name="T3" fmla="*/ 0 h 2651"/>
                <a:gd name="T4" fmla="*/ 0 w 1624"/>
                <a:gd name="T5" fmla="*/ 0 h 2651"/>
                <a:gd name="T6" fmla="*/ 0 w 1624"/>
                <a:gd name="T7" fmla="*/ 0 h 2651"/>
                <a:gd name="T8" fmla="*/ 0 w 1624"/>
                <a:gd name="T9" fmla="*/ 0 h 2651"/>
                <a:gd name="T10" fmla="*/ 0 w 1624"/>
                <a:gd name="T11" fmla="*/ 0 h 2651"/>
                <a:gd name="T12" fmla="*/ 0 w 1624"/>
                <a:gd name="T13" fmla="*/ 0 h 2651"/>
                <a:gd name="T14" fmla="*/ 0 w 1624"/>
                <a:gd name="T15" fmla="*/ 0 h 2651"/>
                <a:gd name="T16" fmla="*/ 0 w 1624"/>
                <a:gd name="T17" fmla="*/ 0 h 2651"/>
                <a:gd name="T18" fmla="*/ 0 w 1624"/>
                <a:gd name="T19" fmla="*/ 0 h 2651"/>
                <a:gd name="T20" fmla="*/ 0 w 1624"/>
                <a:gd name="T21" fmla="*/ 0 h 2651"/>
                <a:gd name="T22" fmla="*/ 0 w 1624"/>
                <a:gd name="T23" fmla="*/ 0 h 2651"/>
                <a:gd name="T24" fmla="*/ 0 w 1624"/>
                <a:gd name="T25" fmla="*/ 0 h 2651"/>
                <a:gd name="T26" fmla="*/ 0 w 1624"/>
                <a:gd name="T27" fmla="*/ 0 h 2651"/>
                <a:gd name="T28" fmla="*/ 0 w 1624"/>
                <a:gd name="T29" fmla="*/ 0 h 2651"/>
                <a:gd name="T30" fmla="*/ 0 w 1624"/>
                <a:gd name="T31" fmla="*/ 0 h 26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76"/>
            <p:cNvSpPr>
              <a:spLocks/>
            </p:cNvSpPr>
            <p:nvPr userDrawn="1"/>
          </p:nvSpPr>
          <p:spPr bwMode="gray">
            <a:xfrm>
              <a:off x="5114" y="327"/>
              <a:ext cx="60" cy="207"/>
            </a:xfrm>
            <a:custGeom>
              <a:avLst/>
              <a:gdLst>
                <a:gd name="T0" fmla="*/ 0 w 1072"/>
                <a:gd name="T1" fmla="*/ 0 h 3696"/>
                <a:gd name="T2" fmla="*/ 0 w 1072"/>
                <a:gd name="T3" fmla="*/ 0 h 3696"/>
                <a:gd name="T4" fmla="*/ 0 w 1072"/>
                <a:gd name="T5" fmla="*/ 0 h 3696"/>
                <a:gd name="T6" fmla="*/ 0 w 1072"/>
                <a:gd name="T7" fmla="*/ 0 h 3696"/>
                <a:gd name="T8" fmla="*/ 0 w 1072"/>
                <a:gd name="T9" fmla="*/ 0 h 3696"/>
                <a:gd name="T10" fmla="*/ 0 w 1072"/>
                <a:gd name="T11" fmla="*/ 0 h 3696"/>
                <a:gd name="T12" fmla="*/ 0 w 1072"/>
                <a:gd name="T13" fmla="*/ 0 h 3696"/>
                <a:gd name="T14" fmla="*/ 0 w 1072"/>
                <a:gd name="T15" fmla="*/ 0 h 3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77"/>
            <p:cNvSpPr>
              <a:spLocks/>
            </p:cNvSpPr>
            <p:nvPr userDrawn="1"/>
          </p:nvSpPr>
          <p:spPr bwMode="gray">
            <a:xfrm>
              <a:off x="5180" y="327"/>
              <a:ext cx="47" cy="148"/>
            </a:xfrm>
            <a:custGeom>
              <a:avLst/>
              <a:gdLst>
                <a:gd name="T0" fmla="*/ 0 w 828"/>
                <a:gd name="T1" fmla="*/ 0 h 2653"/>
                <a:gd name="T2" fmla="*/ 0 w 828"/>
                <a:gd name="T3" fmla="*/ 0 h 2653"/>
                <a:gd name="T4" fmla="*/ 0 w 828"/>
                <a:gd name="T5" fmla="*/ 0 h 2653"/>
                <a:gd name="T6" fmla="*/ 0 w 828"/>
                <a:gd name="T7" fmla="*/ 0 h 2653"/>
                <a:gd name="T8" fmla="*/ 0 w 828"/>
                <a:gd name="T9" fmla="*/ 0 h 2653"/>
                <a:gd name="T10" fmla="*/ 0 w 828"/>
                <a:gd name="T11" fmla="*/ 0 h 2653"/>
                <a:gd name="T12" fmla="*/ 0 w 828"/>
                <a:gd name="T13" fmla="*/ 0 h 2653"/>
                <a:gd name="T14" fmla="*/ 0 w 828"/>
                <a:gd name="T15" fmla="*/ 0 h 2653"/>
                <a:gd name="T16" fmla="*/ 0 w 828"/>
                <a:gd name="T17" fmla="*/ 0 h 26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78"/>
            <p:cNvSpPr>
              <a:spLocks/>
            </p:cNvSpPr>
            <p:nvPr userDrawn="1"/>
          </p:nvSpPr>
          <p:spPr bwMode="gray">
            <a:xfrm>
              <a:off x="5227" y="327"/>
              <a:ext cx="111" cy="148"/>
            </a:xfrm>
            <a:custGeom>
              <a:avLst/>
              <a:gdLst>
                <a:gd name="T0" fmla="*/ 0 w 1984"/>
                <a:gd name="T1" fmla="*/ 0 h 2651"/>
                <a:gd name="T2" fmla="*/ 0 w 1984"/>
                <a:gd name="T3" fmla="*/ 0 h 2651"/>
                <a:gd name="T4" fmla="*/ 0 w 1984"/>
                <a:gd name="T5" fmla="*/ 0 h 2651"/>
                <a:gd name="T6" fmla="*/ 0 w 1984"/>
                <a:gd name="T7" fmla="*/ 0 h 2651"/>
                <a:gd name="T8" fmla="*/ 0 w 1984"/>
                <a:gd name="T9" fmla="*/ 0 h 2651"/>
                <a:gd name="T10" fmla="*/ 0 w 1984"/>
                <a:gd name="T11" fmla="*/ 0 h 2651"/>
                <a:gd name="T12" fmla="*/ 0 w 1984"/>
                <a:gd name="T13" fmla="*/ 0 h 2651"/>
                <a:gd name="T14" fmla="*/ 0 w 1984"/>
                <a:gd name="T15" fmla="*/ 0 h 2651"/>
                <a:gd name="T16" fmla="*/ 0 w 1984"/>
                <a:gd name="T17" fmla="*/ 0 h 2651"/>
                <a:gd name="T18" fmla="*/ 0 w 1984"/>
                <a:gd name="T19" fmla="*/ 0 h 2651"/>
                <a:gd name="T20" fmla="*/ 0 w 1984"/>
                <a:gd name="T21" fmla="*/ 0 h 2651"/>
                <a:gd name="T22" fmla="*/ 0 w 1984"/>
                <a:gd name="T23" fmla="*/ 0 h 2651"/>
                <a:gd name="T24" fmla="*/ 0 w 1984"/>
                <a:gd name="T25" fmla="*/ 0 h 26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79"/>
            <p:cNvSpPr>
              <a:spLocks/>
            </p:cNvSpPr>
            <p:nvPr userDrawn="1"/>
          </p:nvSpPr>
          <p:spPr bwMode="gray">
            <a:xfrm>
              <a:off x="5429" y="327"/>
              <a:ext cx="124" cy="151"/>
            </a:xfrm>
            <a:custGeom>
              <a:avLst/>
              <a:gdLst>
                <a:gd name="T0" fmla="*/ 0 w 2219"/>
                <a:gd name="T1" fmla="*/ 0 h 2693"/>
                <a:gd name="T2" fmla="*/ 0 w 2219"/>
                <a:gd name="T3" fmla="*/ 0 h 2693"/>
                <a:gd name="T4" fmla="*/ 0 w 2219"/>
                <a:gd name="T5" fmla="*/ 0 h 2693"/>
                <a:gd name="T6" fmla="*/ 0 w 2219"/>
                <a:gd name="T7" fmla="*/ 0 h 2693"/>
                <a:gd name="T8" fmla="*/ 0 w 2219"/>
                <a:gd name="T9" fmla="*/ 0 h 2693"/>
                <a:gd name="T10" fmla="*/ 0 w 2219"/>
                <a:gd name="T11" fmla="*/ 0 h 2693"/>
                <a:gd name="T12" fmla="*/ 0 w 2219"/>
                <a:gd name="T13" fmla="*/ 0 h 2693"/>
                <a:gd name="T14" fmla="*/ 0 w 2219"/>
                <a:gd name="T15" fmla="*/ 0 h 2693"/>
                <a:gd name="T16" fmla="*/ 0 w 2219"/>
                <a:gd name="T17" fmla="*/ 0 h 2693"/>
                <a:gd name="T18" fmla="*/ 0 w 2219"/>
                <a:gd name="T19" fmla="*/ 0 h 2693"/>
                <a:gd name="T20" fmla="*/ 0 w 2219"/>
                <a:gd name="T21" fmla="*/ 0 h 2693"/>
                <a:gd name="T22" fmla="*/ 0 w 2219"/>
                <a:gd name="T23" fmla="*/ 0 h 2693"/>
                <a:gd name="T24" fmla="*/ 0 w 2219"/>
                <a:gd name="T25" fmla="*/ 0 h 2693"/>
                <a:gd name="T26" fmla="*/ 0 w 2219"/>
                <a:gd name="T27" fmla="*/ 0 h 2693"/>
                <a:gd name="T28" fmla="*/ 0 w 2219"/>
                <a:gd name="T29" fmla="*/ 0 h 26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80"/>
            <p:cNvSpPr>
              <a:spLocks/>
            </p:cNvSpPr>
            <p:nvPr userDrawn="1"/>
          </p:nvSpPr>
          <p:spPr bwMode="gray">
            <a:xfrm>
              <a:off x="4994" y="327"/>
              <a:ext cx="125" cy="151"/>
            </a:xfrm>
            <a:custGeom>
              <a:avLst/>
              <a:gdLst>
                <a:gd name="T0" fmla="*/ 0 w 2240"/>
                <a:gd name="T1" fmla="*/ 0 h 2700"/>
                <a:gd name="T2" fmla="*/ 0 w 2240"/>
                <a:gd name="T3" fmla="*/ 0 h 2700"/>
                <a:gd name="T4" fmla="*/ 0 w 2240"/>
                <a:gd name="T5" fmla="*/ 0 h 2700"/>
                <a:gd name="T6" fmla="*/ 0 w 2240"/>
                <a:gd name="T7" fmla="*/ 0 h 2700"/>
                <a:gd name="T8" fmla="*/ 0 w 2240"/>
                <a:gd name="T9" fmla="*/ 0 h 2700"/>
                <a:gd name="T10" fmla="*/ 0 w 2240"/>
                <a:gd name="T11" fmla="*/ 0 h 2700"/>
                <a:gd name="T12" fmla="*/ 0 w 2240"/>
                <a:gd name="T13" fmla="*/ 0 h 2700"/>
                <a:gd name="T14" fmla="*/ 0 w 2240"/>
                <a:gd name="T15" fmla="*/ 0 h 2700"/>
                <a:gd name="T16" fmla="*/ 0 w 2240"/>
                <a:gd name="T17" fmla="*/ 0 h 2700"/>
                <a:gd name="T18" fmla="*/ 0 w 2240"/>
                <a:gd name="T19" fmla="*/ 0 h 2700"/>
                <a:gd name="T20" fmla="*/ 0 w 2240"/>
                <a:gd name="T21" fmla="*/ 0 h 2700"/>
                <a:gd name="T22" fmla="*/ 0 w 2240"/>
                <a:gd name="T23" fmla="*/ 0 h 2700"/>
                <a:gd name="T24" fmla="*/ 0 w 2240"/>
                <a:gd name="T25" fmla="*/ 0 h 2700"/>
                <a:gd name="T26" fmla="*/ 0 w 2240"/>
                <a:gd name="T27" fmla="*/ 0 h 2700"/>
                <a:gd name="T28" fmla="*/ 0 w 2240"/>
                <a:gd name="T29" fmla="*/ 0 h 27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81"/>
            <p:cNvSpPr>
              <a:spLocks/>
            </p:cNvSpPr>
            <p:nvPr userDrawn="1"/>
          </p:nvSpPr>
          <p:spPr bwMode="gray">
            <a:xfrm>
              <a:off x="5333" y="324"/>
              <a:ext cx="95" cy="154"/>
            </a:xfrm>
            <a:custGeom>
              <a:avLst/>
              <a:gdLst>
                <a:gd name="T0" fmla="*/ 0 w 1707"/>
                <a:gd name="T1" fmla="*/ 0 h 2755"/>
                <a:gd name="T2" fmla="*/ 0 w 1707"/>
                <a:gd name="T3" fmla="*/ 0 h 2755"/>
                <a:gd name="T4" fmla="*/ 0 w 1707"/>
                <a:gd name="T5" fmla="*/ 0 h 2755"/>
                <a:gd name="T6" fmla="*/ 0 w 1707"/>
                <a:gd name="T7" fmla="*/ 0 h 2755"/>
                <a:gd name="T8" fmla="*/ 0 w 1707"/>
                <a:gd name="T9" fmla="*/ 0 h 2755"/>
                <a:gd name="T10" fmla="*/ 0 w 1707"/>
                <a:gd name="T11" fmla="*/ 0 h 2755"/>
                <a:gd name="T12" fmla="*/ 0 w 1707"/>
                <a:gd name="T13" fmla="*/ 0 h 2755"/>
                <a:gd name="T14" fmla="*/ 0 w 1707"/>
                <a:gd name="T15" fmla="*/ 0 h 2755"/>
                <a:gd name="T16" fmla="*/ 0 w 1707"/>
                <a:gd name="T17" fmla="*/ 0 h 2755"/>
                <a:gd name="T18" fmla="*/ 0 w 1707"/>
                <a:gd name="T19" fmla="*/ 0 h 2755"/>
                <a:gd name="T20" fmla="*/ 0 w 1707"/>
                <a:gd name="T21" fmla="*/ 0 h 2755"/>
                <a:gd name="T22" fmla="*/ 0 w 1707"/>
                <a:gd name="T23" fmla="*/ 0 h 2755"/>
                <a:gd name="T24" fmla="*/ 0 w 1707"/>
                <a:gd name="T25" fmla="*/ 0 h 2755"/>
                <a:gd name="T26" fmla="*/ 0 w 1707"/>
                <a:gd name="T27" fmla="*/ 0 h 27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47173" name="Rectangle 5"/>
          <p:cNvSpPr>
            <a:spLocks noGrp="1" noChangeArrowheads="1"/>
          </p:cNvSpPr>
          <p:nvPr>
            <p:ph type="subTitle" idx="1"/>
          </p:nvPr>
        </p:nvSpPr>
        <p:spPr bwMode="gray">
          <a:xfrm>
            <a:off x="323850" y="4579938"/>
            <a:ext cx="7920038" cy="1784350"/>
          </a:xfrm>
        </p:spPr>
        <p:txBody>
          <a:bodyPr/>
          <a:lstStyle>
            <a:lvl1pPr marL="0" indent="0">
              <a:lnSpc>
                <a:spcPct val="100000"/>
              </a:lnSpc>
              <a:spcBef>
                <a:spcPct val="0"/>
              </a:spcBef>
              <a:spcAft>
                <a:spcPct val="0"/>
              </a:spcAft>
              <a:buFont typeface="Wingdings" pitchFamily="2" charset="2"/>
              <a:buNone/>
              <a:defRPr>
                <a:latin typeface="+mn-lt"/>
              </a:defRPr>
            </a:lvl1pPr>
          </a:lstStyle>
          <a:p>
            <a:pPr lvl="0"/>
            <a:r>
              <a:rPr lang="en-US" altLang="ja-JP" noProof="0" dirty="0" smtClean="0"/>
              <a:t>Master subtitle</a:t>
            </a:r>
          </a:p>
          <a:p>
            <a:pPr lvl="0"/>
            <a:r>
              <a:rPr lang="en-US" altLang="ja-JP" noProof="0" dirty="0" smtClean="0"/>
              <a:t>Master subtitle</a:t>
            </a:r>
          </a:p>
          <a:p>
            <a:pPr lvl="0"/>
            <a:r>
              <a:rPr lang="en-US" altLang="ja-JP" noProof="0" dirty="0" smtClean="0"/>
              <a:t>Master subtitle</a:t>
            </a:r>
          </a:p>
          <a:p>
            <a:pPr lvl="0"/>
            <a:r>
              <a:rPr lang="en-US" altLang="ja-JP" noProof="0" dirty="0" smtClean="0"/>
              <a:t>Master subtitle</a:t>
            </a:r>
          </a:p>
        </p:txBody>
      </p:sp>
      <p:sp>
        <p:nvSpPr>
          <p:cNvPr id="647174" name="Rectangle 6"/>
          <p:cNvSpPr>
            <a:spLocks noGrp="1" noChangeArrowheads="1"/>
          </p:cNvSpPr>
          <p:nvPr>
            <p:ph type="ctrTitle"/>
          </p:nvPr>
        </p:nvSpPr>
        <p:spPr bwMode="gray">
          <a:xfrm>
            <a:off x="323850" y="1738313"/>
            <a:ext cx="7920038" cy="2360612"/>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4400">
                <a:solidFill>
                  <a:srgbClr val="FFFFFF"/>
                </a:solidFill>
                <a:latin typeface="+mn-lt"/>
              </a:defRPr>
            </a:lvl1pPr>
          </a:lstStyle>
          <a:p>
            <a:pPr lvl="0"/>
            <a:r>
              <a:rPr lang="en-US" altLang="ja-JP" noProof="0" smtClean="0"/>
              <a:t>Master title</a:t>
            </a:r>
            <a:br>
              <a:rPr lang="en-US" altLang="ja-JP" noProof="0" smtClean="0"/>
            </a:br>
            <a:r>
              <a:rPr lang="en-US" altLang="ja-JP" noProof="0" smtClean="0"/>
              <a:t>Master title</a:t>
            </a:r>
            <a:br>
              <a:rPr lang="en-US" altLang="ja-JP" noProof="0" smtClean="0"/>
            </a:br>
            <a:r>
              <a:rPr lang="en-US" altLang="ja-JP" noProof="0" smtClean="0"/>
              <a:t>Master title</a:t>
            </a:r>
            <a:endParaRPr lang="de-DE" altLang="ja-JP" noProof="0" smtClean="0"/>
          </a:p>
        </p:txBody>
      </p:sp>
      <p:sp>
        <p:nvSpPr>
          <p:cNvPr id="37" name="Rectangle 43"/>
          <p:cNvSpPr>
            <a:spLocks noGrp="1" noChangeArrowheads="1"/>
          </p:cNvSpPr>
          <p:nvPr>
            <p:ph type="ftr" sz="quarter" idx="10"/>
          </p:nvPr>
        </p:nvSpPr>
        <p:spPr/>
        <p:txBody>
          <a:bodyPr/>
          <a:lstStyle>
            <a:lvl1pPr>
              <a:defRPr>
                <a:latin typeface="+mn-lt"/>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3631782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24"/>
          <p:cNvSpPr>
            <a:spLocks noGrp="1" noChangeArrowheads="1"/>
          </p:cNvSpPr>
          <p:nvPr>
            <p:ph type="sldNum" sz="quarter" idx="10"/>
          </p:nvPr>
        </p:nvSpPr>
        <p:spPr>
          <a:ln/>
        </p:spPr>
        <p:txBody>
          <a:bodyPr/>
          <a:lstStyle>
            <a:lvl1pPr>
              <a:defRPr/>
            </a:lvl1pPr>
          </a:lstStyle>
          <a:p>
            <a:pPr>
              <a:defRPr/>
            </a:pPr>
            <a:fld id="{606196B9-7726-4D97-8F9C-DD0127B53089}" type="slidenum">
              <a:rPr lang="de-DE" altLang="ja-JP"/>
              <a:pPr>
                <a:defRPr/>
              </a:pPr>
              <a:t>‹#›</a:t>
            </a:fld>
            <a:endParaRPr lang="de-DE" altLang="ja-JP" dirty="0"/>
          </a:p>
        </p:txBody>
      </p:sp>
      <p:sp>
        <p:nvSpPr>
          <p:cNvPr id="5"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2589932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59575" y="-1588"/>
            <a:ext cx="2195513" cy="6464301"/>
          </a:xfrm>
        </p:spPr>
        <p:txBody>
          <a:bodyPr vert="eaVert"/>
          <a:lstStyle>
            <a:lvl1pPr>
              <a:defRPr>
                <a:latin typeface="+mn-lt"/>
              </a:defRPr>
            </a:lvl1p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68275" y="-1588"/>
            <a:ext cx="6438900" cy="6464301"/>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24"/>
          <p:cNvSpPr>
            <a:spLocks noGrp="1" noChangeArrowheads="1"/>
          </p:cNvSpPr>
          <p:nvPr>
            <p:ph type="sldNum" sz="quarter" idx="10"/>
          </p:nvPr>
        </p:nvSpPr>
        <p:spPr>
          <a:ln/>
        </p:spPr>
        <p:txBody>
          <a:bodyPr/>
          <a:lstStyle>
            <a:lvl1pPr>
              <a:defRPr/>
            </a:lvl1pPr>
          </a:lstStyle>
          <a:p>
            <a:pPr>
              <a:defRPr/>
            </a:pPr>
            <a:fld id="{F9DA611E-A652-410A-A355-B6DEC72D295C}" type="slidenum">
              <a:rPr lang="de-DE" altLang="ja-JP"/>
              <a:pPr>
                <a:defRPr/>
              </a:pPr>
              <a:t>‹#›</a:t>
            </a:fld>
            <a:endParaRPr lang="de-DE" altLang="ja-JP" dirty="0"/>
          </a:p>
        </p:txBody>
      </p:sp>
      <p:sp>
        <p:nvSpPr>
          <p:cNvPr id="5"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4257152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2" descr="TitleRed_L150"/>
          <p:cNvPicPr>
            <a:picLocks noChangeAspect="1" noChangeArrowheads="1"/>
          </p:cNvPicPr>
          <p:nvPr/>
        </p:nvPicPr>
        <p:blipFill>
          <a:blip r:embed="rId2"/>
          <a:srcRect/>
          <a:stretch>
            <a:fillRect/>
          </a:stretch>
        </p:blipFill>
        <p:spPr bwMode="gray">
          <a:xfrm>
            <a:off x="0" y="0"/>
            <a:ext cx="9144000" cy="4852988"/>
          </a:xfrm>
          <a:prstGeom prst="rect">
            <a:avLst/>
          </a:prstGeom>
          <a:noFill/>
          <a:ln w="9525">
            <a:noFill/>
            <a:miter lim="800000"/>
            <a:headEnd/>
            <a:tailEnd/>
          </a:ln>
        </p:spPr>
      </p:pic>
      <p:grpSp>
        <p:nvGrpSpPr>
          <p:cNvPr id="5" name="Group 45"/>
          <p:cNvGrpSpPr>
            <a:grpSpLocks noChangeAspect="1"/>
          </p:cNvGrpSpPr>
          <p:nvPr/>
        </p:nvGrpSpPr>
        <p:grpSpPr bwMode="auto">
          <a:xfrm>
            <a:off x="7308850" y="185738"/>
            <a:ext cx="1647825" cy="920750"/>
            <a:chOff x="4604" y="117"/>
            <a:chExt cx="1038" cy="580"/>
          </a:xfrm>
        </p:grpSpPr>
        <p:sp>
          <p:nvSpPr>
            <p:cNvPr id="6" name="AutoShape 44"/>
            <p:cNvSpPr>
              <a:spLocks noChangeAspect="1" noChangeArrowheads="1" noTextEdit="1"/>
            </p:cNvSpPr>
            <p:nvPr/>
          </p:nvSpPr>
          <p:spPr bwMode="gray">
            <a:xfrm>
              <a:off x="4604" y="117"/>
              <a:ext cx="1038" cy="580"/>
            </a:xfrm>
            <a:prstGeom prst="rect">
              <a:avLst/>
            </a:prstGeom>
            <a:noFill/>
            <a:ln w="9525">
              <a:noFill/>
              <a:miter lim="800000"/>
              <a:headEnd/>
              <a:tailEnd/>
            </a:ln>
          </p:spPr>
          <p:txBody>
            <a:bodyPr/>
            <a:lstStyle/>
            <a:p>
              <a:pPr algn="ctr" fontAlgn="ctr">
                <a:defRPr/>
              </a:pPr>
              <a:endParaRPr lang="en-US" sz="1800">
                <a:latin typeface="ＭＳ Ｐゴシック" charset="-128"/>
                <a:ea typeface="ＭＳ Ｐゴシック"/>
              </a:endParaRPr>
            </a:p>
          </p:txBody>
        </p:sp>
        <p:sp>
          <p:nvSpPr>
            <p:cNvPr id="7" name="Freeform 46"/>
            <p:cNvSpPr>
              <a:spLocks/>
            </p:cNvSpPr>
            <p:nvPr/>
          </p:nvSpPr>
          <p:spPr bwMode="gray">
            <a:xfrm>
              <a:off x="4655" y="604"/>
              <a:ext cx="26" cy="43"/>
            </a:xfrm>
            <a:custGeom>
              <a:avLst/>
              <a:gdLst/>
              <a:ahLst/>
              <a:cxnLst>
                <a:cxn ang="0">
                  <a:pos x="0" y="731"/>
                </a:cxn>
                <a:cxn ang="0">
                  <a:pos x="0" y="643"/>
                </a:cxn>
                <a:cxn ang="0">
                  <a:pos x="177" y="684"/>
                </a:cxn>
                <a:cxn ang="0">
                  <a:pos x="355" y="568"/>
                </a:cxn>
                <a:cxn ang="0">
                  <a:pos x="325" y="493"/>
                </a:cxn>
                <a:cxn ang="0">
                  <a:pos x="271" y="452"/>
                </a:cxn>
                <a:cxn ang="0">
                  <a:pos x="203" y="417"/>
                </a:cxn>
                <a:cxn ang="0">
                  <a:pos x="62" y="323"/>
                </a:cxn>
                <a:cxn ang="0">
                  <a:pos x="12" y="190"/>
                </a:cxn>
                <a:cxn ang="0">
                  <a:pos x="90" y="41"/>
                </a:cxn>
                <a:cxn ang="0">
                  <a:pos x="257" y="0"/>
                </a:cxn>
                <a:cxn ang="0">
                  <a:pos x="411" y="24"/>
                </a:cxn>
                <a:cxn ang="0">
                  <a:pos x="411" y="106"/>
                </a:cxn>
                <a:cxn ang="0">
                  <a:pos x="262" y="74"/>
                </a:cxn>
                <a:cxn ang="0">
                  <a:pos x="162" y="98"/>
                </a:cxn>
                <a:cxn ang="0">
                  <a:pos x="120" y="178"/>
                </a:cxn>
                <a:cxn ang="0">
                  <a:pos x="149" y="253"/>
                </a:cxn>
                <a:cxn ang="0">
                  <a:pos x="273" y="331"/>
                </a:cxn>
                <a:cxn ang="0">
                  <a:pos x="374" y="388"/>
                </a:cxn>
                <a:cxn ang="0">
                  <a:pos x="444" y="465"/>
                </a:cxn>
                <a:cxn ang="0">
                  <a:pos x="463" y="556"/>
                </a:cxn>
                <a:cxn ang="0">
                  <a:pos x="184" y="762"/>
                </a:cxn>
                <a:cxn ang="0">
                  <a:pos x="0" y="731"/>
                </a:cxn>
              </a:cxnLst>
              <a:rect l="0" t="0" r="r" b="b"/>
              <a:pathLst>
                <a:path w="463" h="762">
                  <a:moveTo>
                    <a:pt x="0" y="731"/>
                  </a:moveTo>
                  <a:cubicBezTo>
                    <a:pt x="0" y="643"/>
                    <a:pt x="0" y="643"/>
                    <a:pt x="0" y="643"/>
                  </a:cubicBezTo>
                  <a:cubicBezTo>
                    <a:pt x="48" y="670"/>
                    <a:pt x="107" y="684"/>
                    <a:pt x="177" y="684"/>
                  </a:cubicBezTo>
                  <a:cubicBezTo>
                    <a:pt x="296" y="684"/>
                    <a:pt x="355" y="645"/>
                    <a:pt x="355" y="568"/>
                  </a:cubicBezTo>
                  <a:cubicBezTo>
                    <a:pt x="355" y="538"/>
                    <a:pt x="345" y="513"/>
                    <a:pt x="325" y="493"/>
                  </a:cubicBezTo>
                  <a:cubicBezTo>
                    <a:pt x="309" y="477"/>
                    <a:pt x="291" y="463"/>
                    <a:pt x="271" y="452"/>
                  </a:cubicBezTo>
                  <a:cubicBezTo>
                    <a:pt x="253" y="442"/>
                    <a:pt x="231" y="431"/>
                    <a:pt x="203" y="417"/>
                  </a:cubicBezTo>
                  <a:cubicBezTo>
                    <a:pt x="135" y="384"/>
                    <a:pt x="89" y="352"/>
                    <a:pt x="62" y="323"/>
                  </a:cubicBezTo>
                  <a:cubicBezTo>
                    <a:pt x="29" y="286"/>
                    <a:pt x="12" y="242"/>
                    <a:pt x="12" y="190"/>
                  </a:cubicBezTo>
                  <a:cubicBezTo>
                    <a:pt x="12" y="124"/>
                    <a:pt x="38" y="74"/>
                    <a:pt x="90" y="41"/>
                  </a:cubicBezTo>
                  <a:cubicBezTo>
                    <a:pt x="134" y="13"/>
                    <a:pt x="189" y="0"/>
                    <a:pt x="257" y="0"/>
                  </a:cubicBezTo>
                  <a:cubicBezTo>
                    <a:pt x="304" y="0"/>
                    <a:pt x="355" y="8"/>
                    <a:pt x="411" y="24"/>
                  </a:cubicBezTo>
                  <a:cubicBezTo>
                    <a:pt x="411" y="106"/>
                    <a:pt x="411" y="106"/>
                    <a:pt x="411" y="106"/>
                  </a:cubicBezTo>
                  <a:cubicBezTo>
                    <a:pt x="364" y="85"/>
                    <a:pt x="314" y="74"/>
                    <a:pt x="262" y="74"/>
                  </a:cubicBezTo>
                  <a:cubicBezTo>
                    <a:pt x="222" y="74"/>
                    <a:pt x="188" y="82"/>
                    <a:pt x="162" y="98"/>
                  </a:cubicBezTo>
                  <a:cubicBezTo>
                    <a:pt x="134" y="115"/>
                    <a:pt x="120" y="141"/>
                    <a:pt x="120" y="178"/>
                  </a:cubicBezTo>
                  <a:cubicBezTo>
                    <a:pt x="120" y="209"/>
                    <a:pt x="130" y="234"/>
                    <a:pt x="149" y="253"/>
                  </a:cubicBezTo>
                  <a:cubicBezTo>
                    <a:pt x="168" y="273"/>
                    <a:pt x="209" y="298"/>
                    <a:pt x="273" y="331"/>
                  </a:cubicBezTo>
                  <a:cubicBezTo>
                    <a:pt x="324" y="356"/>
                    <a:pt x="357" y="375"/>
                    <a:pt x="374" y="388"/>
                  </a:cubicBezTo>
                  <a:cubicBezTo>
                    <a:pt x="407" y="412"/>
                    <a:pt x="430" y="437"/>
                    <a:pt x="444" y="465"/>
                  </a:cubicBezTo>
                  <a:cubicBezTo>
                    <a:pt x="457" y="490"/>
                    <a:pt x="463" y="520"/>
                    <a:pt x="463" y="556"/>
                  </a:cubicBezTo>
                  <a:cubicBezTo>
                    <a:pt x="463" y="693"/>
                    <a:pt x="370" y="762"/>
                    <a:pt x="184" y="762"/>
                  </a:cubicBezTo>
                  <a:cubicBezTo>
                    <a:pt x="109" y="762"/>
                    <a:pt x="48" y="752"/>
                    <a:pt x="0" y="731"/>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8" name="Freeform 47"/>
            <p:cNvSpPr>
              <a:spLocks/>
            </p:cNvSpPr>
            <p:nvPr/>
          </p:nvSpPr>
          <p:spPr bwMode="gray">
            <a:xfrm>
              <a:off x="4691" y="585"/>
              <a:ext cx="30" cy="61"/>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9" name="Freeform 48"/>
            <p:cNvSpPr>
              <a:spLocks noEditPoints="1"/>
            </p:cNvSpPr>
            <p:nvPr/>
          </p:nvSpPr>
          <p:spPr bwMode="gray">
            <a:xfrm>
              <a:off x="4730" y="604"/>
              <a:ext cx="32" cy="43"/>
            </a:xfrm>
            <a:custGeom>
              <a:avLst/>
              <a:gdLst/>
              <a:ahLst/>
              <a:cxnLst>
                <a:cxn ang="0">
                  <a:pos x="437" y="286"/>
                </a:cxn>
                <a:cxn ang="0">
                  <a:pos x="437" y="248"/>
                </a:cxn>
                <a:cxn ang="0">
                  <a:pos x="415" y="138"/>
                </a:cxn>
                <a:cxn ang="0">
                  <a:pos x="271" y="77"/>
                </a:cxn>
                <a:cxn ang="0">
                  <a:pos x="70" y="118"/>
                </a:cxn>
                <a:cxn ang="0">
                  <a:pos x="70" y="31"/>
                </a:cxn>
                <a:cxn ang="0">
                  <a:pos x="284" y="0"/>
                </a:cxn>
                <a:cxn ang="0">
                  <a:pos x="516" y="76"/>
                </a:cxn>
                <a:cxn ang="0">
                  <a:pos x="558" y="200"/>
                </a:cxn>
                <a:cxn ang="0">
                  <a:pos x="561" y="290"/>
                </a:cxn>
                <a:cxn ang="0">
                  <a:pos x="561" y="727"/>
                </a:cxn>
                <a:cxn ang="0">
                  <a:pos x="293" y="762"/>
                </a:cxn>
                <a:cxn ang="0">
                  <a:pos x="83" y="720"/>
                </a:cxn>
                <a:cxn ang="0">
                  <a:pos x="0" y="558"/>
                </a:cxn>
                <a:cxn ang="0">
                  <a:pos x="96" y="363"/>
                </a:cxn>
                <a:cxn ang="0">
                  <a:pos x="336" y="297"/>
                </a:cxn>
                <a:cxn ang="0">
                  <a:pos x="437" y="286"/>
                </a:cxn>
                <a:cxn ang="0">
                  <a:pos x="437" y="356"/>
                </a:cxn>
                <a:cxn ang="0">
                  <a:pos x="267" y="382"/>
                </a:cxn>
                <a:cxn ang="0">
                  <a:pos x="127" y="545"/>
                </a:cxn>
                <a:cxn ang="0">
                  <a:pos x="168" y="650"/>
                </a:cxn>
                <a:cxn ang="0">
                  <a:pos x="312" y="687"/>
                </a:cxn>
                <a:cxn ang="0">
                  <a:pos x="437" y="670"/>
                </a:cxn>
                <a:cxn ang="0">
                  <a:pos x="437" y="356"/>
                </a:cxn>
              </a:cxnLst>
              <a:rect l="0" t="0" r="r" b="b"/>
              <a:pathLst>
                <a:path w="561" h="762">
                  <a:moveTo>
                    <a:pt x="437" y="286"/>
                  </a:moveTo>
                  <a:cubicBezTo>
                    <a:pt x="437" y="248"/>
                    <a:pt x="437" y="248"/>
                    <a:pt x="437" y="248"/>
                  </a:cubicBezTo>
                  <a:cubicBezTo>
                    <a:pt x="437" y="200"/>
                    <a:pt x="430" y="164"/>
                    <a:pt x="415" y="138"/>
                  </a:cubicBezTo>
                  <a:cubicBezTo>
                    <a:pt x="392" y="97"/>
                    <a:pt x="344" y="77"/>
                    <a:pt x="271" y="77"/>
                  </a:cubicBezTo>
                  <a:cubicBezTo>
                    <a:pt x="206" y="77"/>
                    <a:pt x="139" y="91"/>
                    <a:pt x="70" y="118"/>
                  </a:cubicBezTo>
                  <a:cubicBezTo>
                    <a:pt x="70" y="31"/>
                    <a:pt x="70" y="31"/>
                    <a:pt x="70" y="31"/>
                  </a:cubicBezTo>
                  <a:cubicBezTo>
                    <a:pt x="139" y="10"/>
                    <a:pt x="210" y="0"/>
                    <a:pt x="284" y="0"/>
                  </a:cubicBezTo>
                  <a:cubicBezTo>
                    <a:pt x="397" y="0"/>
                    <a:pt x="474" y="25"/>
                    <a:pt x="516" y="76"/>
                  </a:cubicBezTo>
                  <a:cubicBezTo>
                    <a:pt x="539" y="104"/>
                    <a:pt x="553" y="145"/>
                    <a:pt x="558" y="200"/>
                  </a:cubicBezTo>
                  <a:cubicBezTo>
                    <a:pt x="560" y="220"/>
                    <a:pt x="561" y="250"/>
                    <a:pt x="561" y="290"/>
                  </a:cubicBezTo>
                  <a:cubicBezTo>
                    <a:pt x="561" y="727"/>
                    <a:pt x="561" y="727"/>
                    <a:pt x="561" y="727"/>
                  </a:cubicBezTo>
                  <a:cubicBezTo>
                    <a:pt x="477" y="750"/>
                    <a:pt x="387" y="762"/>
                    <a:pt x="293" y="762"/>
                  </a:cubicBezTo>
                  <a:cubicBezTo>
                    <a:pt x="203" y="762"/>
                    <a:pt x="133" y="748"/>
                    <a:pt x="83" y="720"/>
                  </a:cubicBezTo>
                  <a:cubicBezTo>
                    <a:pt x="28" y="689"/>
                    <a:pt x="0" y="635"/>
                    <a:pt x="0" y="558"/>
                  </a:cubicBezTo>
                  <a:cubicBezTo>
                    <a:pt x="0" y="470"/>
                    <a:pt x="32" y="405"/>
                    <a:pt x="96" y="363"/>
                  </a:cubicBezTo>
                  <a:cubicBezTo>
                    <a:pt x="143" y="332"/>
                    <a:pt x="223" y="310"/>
                    <a:pt x="336" y="297"/>
                  </a:cubicBezTo>
                  <a:cubicBezTo>
                    <a:pt x="357" y="294"/>
                    <a:pt x="391" y="291"/>
                    <a:pt x="437" y="286"/>
                  </a:cubicBezTo>
                  <a:close/>
                  <a:moveTo>
                    <a:pt x="437" y="356"/>
                  </a:moveTo>
                  <a:cubicBezTo>
                    <a:pt x="362" y="363"/>
                    <a:pt x="305" y="372"/>
                    <a:pt x="267" y="382"/>
                  </a:cubicBezTo>
                  <a:cubicBezTo>
                    <a:pt x="173" y="405"/>
                    <a:pt x="127" y="460"/>
                    <a:pt x="127" y="545"/>
                  </a:cubicBezTo>
                  <a:cubicBezTo>
                    <a:pt x="127" y="593"/>
                    <a:pt x="140" y="627"/>
                    <a:pt x="168" y="650"/>
                  </a:cubicBezTo>
                  <a:cubicBezTo>
                    <a:pt x="198" y="675"/>
                    <a:pt x="246" y="687"/>
                    <a:pt x="312" y="687"/>
                  </a:cubicBezTo>
                  <a:cubicBezTo>
                    <a:pt x="357" y="687"/>
                    <a:pt x="398" y="681"/>
                    <a:pt x="437" y="670"/>
                  </a:cubicBezTo>
                  <a:lnTo>
                    <a:pt x="437" y="356"/>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0" name="Freeform 49"/>
            <p:cNvSpPr>
              <a:spLocks noEditPoints="1"/>
            </p:cNvSpPr>
            <p:nvPr/>
          </p:nvSpPr>
          <p:spPr bwMode="gray">
            <a:xfrm>
              <a:off x="4774" y="604"/>
              <a:ext cx="32" cy="61"/>
            </a:xfrm>
            <a:custGeom>
              <a:avLst/>
              <a:gdLst/>
              <a:ahLst/>
              <a:cxnLst>
                <a:cxn ang="0">
                  <a:pos x="123" y="711"/>
                </a:cxn>
                <a:cxn ang="0">
                  <a:pos x="123" y="1087"/>
                </a:cxn>
                <a:cxn ang="0">
                  <a:pos x="0" y="1087"/>
                </a:cxn>
                <a:cxn ang="0">
                  <a:pos x="0" y="28"/>
                </a:cxn>
                <a:cxn ang="0">
                  <a:pos x="249" y="0"/>
                </a:cxn>
                <a:cxn ang="0">
                  <a:pos x="505" y="113"/>
                </a:cxn>
                <a:cxn ang="0">
                  <a:pos x="567" y="379"/>
                </a:cxn>
                <a:cxn ang="0">
                  <a:pos x="489" y="662"/>
                </a:cxn>
                <a:cxn ang="0">
                  <a:pos x="274" y="762"/>
                </a:cxn>
                <a:cxn ang="0">
                  <a:pos x="172" y="742"/>
                </a:cxn>
                <a:cxn ang="0">
                  <a:pos x="123" y="711"/>
                </a:cxn>
                <a:cxn ang="0">
                  <a:pos x="123" y="625"/>
                </a:cxn>
                <a:cxn ang="0">
                  <a:pos x="260" y="687"/>
                </a:cxn>
                <a:cxn ang="0">
                  <a:pos x="400" y="591"/>
                </a:cxn>
                <a:cxn ang="0">
                  <a:pos x="441" y="378"/>
                </a:cxn>
                <a:cxn ang="0">
                  <a:pos x="386" y="140"/>
                </a:cxn>
                <a:cxn ang="0">
                  <a:pos x="230" y="74"/>
                </a:cxn>
                <a:cxn ang="0">
                  <a:pos x="123" y="83"/>
                </a:cxn>
                <a:cxn ang="0">
                  <a:pos x="123" y="625"/>
                </a:cxn>
              </a:cxnLst>
              <a:rect l="0" t="0" r="r" b="b"/>
              <a:pathLst>
                <a:path w="567" h="1087">
                  <a:moveTo>
                    <a:pt x="123" y="711"/>
                  </a:moveTo>
                  <a:cubicBezTo>
                    <a:pt x="123" y="1087"/>
                    <a:pt x="123" y="1087"/>
                    <a:pt x="123" y="1087"/>
                  </a:cubicBezTo>
                  <a:cubicBezTo>
                    <a:pt x="0" y="1087"/>
                    <a:pt x="0" y="1087"/>
                    <a:pt x="0" y="1087"/>
                  </a:cubicBezTo>
                  <a:cubicBezTo>
                    <a:pt x="0" y="28"/>
                    <a:pt x="0" y="28"/>
                    <a:pt x="0" y="28"/>
                  </a:cubicBezTo>
                  <a:cubicBezTo>
                    <a:pt x="85" y="9"/>
                    <a:pt x="168" y="0"/>
                    <a:pt x="249" y="0"/>
                  </a:cubicBezTo>
                  <a:cubicBezTo>
                    <a:pt x="374" y="0"/>
                    <a:pt x="459" y="37"/>
                    <a:pt x="505" y="113"/>
                  </a:cubicBezTo>
                  <a:cubicBezTo>
                    <a:pt x="546" y="180"/>
                    <a:pt x="567" y="269"/>
                    <a:pt x="567" y="379"/>
                  </a:cubicBezTo>
                  <a:cubicBezTo>
                    <a:pt x="567" y="495"/>
                    <a:pt x="541" y="590"/>
                    <a:pt x="489" y="662"/>
                  </a:cubicBezTo>
                  <a:cubicBezTo>
                    <a:pt x="440" y="728"/>
                    <a:pt x="369" y="762"/>
                    <a:pt x="274" y="762"/>
                  </a:cubicBezTo>
                  <a:cubicBezTo>
                    <a:pt x="234" y="762"/>
                    <a:pt x="200" y="755"/>
                    <a:pt x="172" y="742"/>
                  </a:cubicBezTo>
                  <a:cubicBezTo>
                    <a:pt x="159" y="736"/>
                    <a:pt x="142" y="725"/>
                    <a:pt x="123" y="711"/>
                  </a:cubicBezTo>
                  <a:close/>
                  <a:moveTo>
                    <a:pt x="123" y="625"/>
                  </a:moveTo>
                  <a:cubicBezTo>
                    <a:pt x="165" y="666"/>
                    <a:pt x="210" y="687"/>
                    <a:pt x="260" y="687"/>
                  </a:cubicBezTo>
                  <a:cubicBezTo>
                    <a:pt x="324" y="687"/>
                    <a:pt x="371" y="655"/>
                    <a:pt x="400" y="591"/>
                  </a:cubicBezTo>
                  <a:cubicBezTo>
                    <a:pt x="427" y="533"/>
                    <a:pt x="441" y="462"/>
                    <a:pt x="441" y="378"/>
                  </a:cubicBezTo>
                  <a:cubicBezTo>
                    <a:pt x="441" y="272"/>
                    <a:pt x="422" y="193"/>
                    <a:pt x="386" y="140"/>
                  </a:cubicBezTo>
                  <a:cubicBezTo>
                    <a:pt x="356" y="96"/>
                    <a:pt x="304" y="74"/>
                    <a:pt x="230" y="74"/>
                  </a:cubicBezTo>
                  <a:cubicBezTo>
                    <a:pt x="198" y="74"/>
                    <a:pt x="162" y="77"/>
                    <a:pt x="123" y="83"/>
                  </a:cubicBezTo>
                  <a:lnTo>
                    <a:pt x="123" y="625"/>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1" name="Freeform 50"/>
            <p:cNvSpPr>
              <a:spLocks noEditPoints="1"/>
            </p:cNvSpPr>
            <p:nvPr/>
          </p:nvSpPr>
          <p:spPr bwMode="gray">
            <a:xfrm>
              <a:off x="4815" y="591"/>
              <a:ext cx="9" cy="55"/>
            </a:xfrm>
            <a:custGeom>
              <a:avLst/>
              <a:gdLst/>
              <a:ahLst/>
              <a:cxnLst>
                <a:cxn ang="0">
                  <a:pos x="75" y="0"/>
                </a:cxn>
                <a:cxn ang="0">
                  <a:pos x="131" y="25"/>
                </a:cxn>
                <a:cxn ang="0">
                  <a:pos x="150" y="76"/>
                </a:cxn>
                <a:cxn ang="0">
                  <a:pos x="126" y="132"/>
                </a:cxn>
                <a:cxn ang="0">
                  <a:pos x="74" y="151"/>
                </a:cxn>
                <a:cxn ang="0">
                  <a:pos x="19" y="127"/>
                </a:cxn>
                <a:cxn ang="0">
                  <a:pos x="0" y="75"/>
                </a:cxn>
                <a:cxn ang="0">
                  <a:pos x="24" y="20"/>
                </a:cxn>
                <a:cxn ang="0">
                  <a:pos x="75" y="0"/>
                </a:cxn>
                <a:cxn ang="0">
                  <a:pos x="15" y="987"/>
                </a:cxn>
                <a:cxn ang="0">
                  <a:pos x="15" y="265"/>
                </a:cxn>
                <a:cxn ang="0">
                  <a:pos x="138" y="265"/>
                </a:cxn>
                <a:cxn ang="0">
                  <a:pos x="138" y="987"/>
                </a:cxn>
                <a:cxn ang="0">
                  <a:pos x="15" y="987"/>
                </a:cxn>
              </a:cxnLst>
              <a:rect l="0" t="0" r="r" b="b"/>
              <a:pathLst>
                <a:path w="150" h="987">
                  <a:moveTo>
                    <a:pt x="75" y="0"/>
                  </a:moveTo>
                  <a:cubicBezTo>
                    <a:pt x="97" y="0"/>
                    <a:pt x="116" y="9"/>
                    <a:pt x="131" y="25"/>
                  </a:cubicBezTo>
                  <a:cubicBezTo>
                    <a:pt x="144" y="40"/>
                    <a:pt x="150" y="57"/>
                    <a:pt x="150" y="76"/>
                  </a:cubicBezTo>
                  <a:cubicBezTo>
                    <a:pt x="150" y="98"/>
                    <a:pt x="142" y="117"/>
                    <a:pt x="126" y="132"/>
                  </a:cubicBezTo>
                  <a:cubicBezTo>
                    <a:pt x="112" y="145"/>
                    <a:pt x="94" y="151"/>
                    <a:pt x="74" y="151"/>
                  </a:cubicBezTo>
                  <a:cubicBezTo>
                    <a:pt x="52" y="151"/>
                    <a:pt x="33" y="143"/>
                    <a:pt x="19" y="127"/>
                  </a:cubicBezTo>
                  <a:cubicBezTo>
                    <a:pt x="6" y="112"/>
                    <a:pt x="0" y="95"/>
                    <a:pt x="0" y="75"/>
                  </a:cubicBezTo>
                  <a:cubicBezTo>
                    <a:pt x="0" y="53"/>
                    <a:pt x="8" y="35"/>
                    <a:pt x="24" y="20"/>
                  </a:cubicBezTo>
                  <a:cubicBezTo>
                    <a:pt x="38" y="7"/>
                    <a:pt x="55" y="0"/>
                    <a:pt x="75" y="0"/>
                  </a:cubicBezTo>
                  <a:close/>
                  <a:moveTo>
                    <a:pt x="15" y="987"/>
                  </a:moveTo>
                  <a:cubicBezTo>
                    <a:pt x="15" y="265"/>
                    <a:pt x="15" y="265"/>
                    <a:pt x="15" y="265"/>
                  </a:cubicBezTo>
                  <a:cubicBezTo>
                    <a:pt x="138" y="265"/>
                    <a:pt x="138" y="265"/>
                    <a:pt x="138" y="265"/>
                  </a:cubicBezTo>
                  <a:cubicBezTo>
                    <a:pt x="138" y="987"/>
                    <a:pt x="138" y="987"/>
                    <a:pt x="138" y="987"/>
                  </a:cubicBezTo>
                  <a:lnTo>
                    <a:pt x="15" y="987"/>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2" name="Freeform 51"/>
            <p:cNvSpPr>
              <a:spLocks/>
            </p:cNvSpPr>
            <p:nvPr/>
          </p:nvSpPr>
          <p:spPr bwMode="gray">
            <a:xfrm>
              <a:off x="4836" y="604"/>
              <a:ext cx="31" cy="42"/>
            </a:xfrm>
            <a:custGeom>
              <a:avLst/>
              <a:gdLst/>
              <a:ahLst/>
              <a:cxnLst>
                <a:cxn ang="0">
                  <a:pos x="0" y="742"/>
                </a:cxn>
                <a:cxn ang="0">
                  <a:pos x="0" y="28"/>
                </a:cxn>
                <a:cxn ang="0">
                  <a:pos x="289" y="0"/>
                </a:cxn>
                <a:cxn ang="0">
                  <a:pos x="526" y="113"/>
                </a:cxn>
                <a:cxn ang="0">
                  <a:pos x="548" y="299"/>
                </a:cxn>
                <a:cxn ang="0">
                  <a:pos x="548" y="742"/>
                </a:cxn>
                <a:cxn ang="0">
                  <a:pos x="424" y="742"/>
                </a:cxn>
                <a:cxn ang="0">
                  <a:pos x="424" y="306"/>
                </a:cxn>
                <a:cxn ang="0">
                  <a:pos x="403" y="134"/>
                </a:cxn>
                <a:cxn ang="0">
                  <a:pos x="277" y="74"/>
                </a:cxn>
                <a:cxn ang="0">
                  <a:pos x="123" y="90"/>
                </a:cxn>
                <a:cxn ang="0">
                  <a:pos x="123" y="742"/>
                </a:cxn>
                <a:cxn ang="0">
                  <a:pos x="0" y="742"/>
                </a:cxn>
              </a:cxnLst>
              <a:rect l="0" t="0" r="r" b="b"/>
              <a:pathLst>
                <a:path w="548" h="742">
                  <a:moveTo>
                    <a:pt x="0" y="742"/>
                  </a:moveTo>
                  <a:cubicBezTo>
                    <a:pt x="0" y="28"/>
                    <a:pt x="0" y="28"/>
                    <a:pt x="0" y="28"/>
                  </a:cubicBezTo>
                  <a:cubicBezTo>
                    <a:pt x="114" y="9"/>
                    <a:pt x="210" y="0"/>
                    <a:pt x="289" y="0"/>
                  </a:cubicBezTo>
                  <a:cubicBezTo>
                    <a:pt x="415" y="0"/>
                    <a:pt x="494" y="38"/>
                    <a:pt x="526" y="113"/>
                  </a:cubicBezTo>
                  <a:cubicBezTo>
                    <a:pt x="541" y="149"/>
                    <a:pt x="548" y="210"/>
                    <a:pt x="548" y="299"/>
                  </a:cubicBezTo>
                  <a:cubicBezTo>
                    <a:pt x="548" y="742"/>
                    <a:pt x="548" y="742"/>
                    <a:pt x="548" y="742"/>
                  </a:cubicBezTo>
                  <a:cubicBezTo>
                    <a:pt x="424" y="742"/>
                    <a:pt x="424" y="742"/>
                    <a:pt x="424" y="742"/>
                  </a:cubicBezTo>
                  <a:cubicBezTo>
                    <a:pt x="424" y="306"/>
                    <a:pt x="424" y="306"/>
                    <a:pt x="424" y="306"/>
                  </a:cubicBezTo>
                  <a:cubicBezTo>
                    <a:pt x="424" y="221"/>
                    <a:pt x="417" y="163"/>
                    <a:pt x="403" y="134"/>
                  </a:cubicBezTo>
                  <a:cubicBezTo>
                    <a:pt x="382" y="94"/>
                    <a:pt x="341" y="74"/>
                    <a:pt x="277" y="74"/>
                  </a:cubicBezTo>
                  <a:cubicBezTo>
                    <a:pt x="227" y="74"/>
                    <a:pt x="176" y="80"/>
                    <a:pt x="123" y="90"/>
                  </a:cubicBezTo>
                  <a:cubicBezTo>
                    <a:pt x="123" y="742"/>
                    <a:pt x="123" y="742"/>
                    <a:pt x="123" y="742"/>
                  </a:cubicBezTo>
                  <a:lnTo>
                    <a:pt x="0" y="742"/>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3" name="Freeform 52"/>
            <p:cNvSpPr>
              <a:spLocks noEditPoints="1"/>
            </p:cNvSpPr>
            <p:nvPr/>
          </p:nvSpPr>
          <p:spPr bwMode="gray">
            <a:xfrm>
              <a:off x="4876" y="604"/>
              <a:ext cx="32" cy="62"/>
            </a:xfrm>
            <a:custGeom>
              <a:avLst/>
              <a:gdLst/>
              <a:ahLst/>
              <a:cxnLst>
                <a:cxn ang="0">
                  <a:pos x="445" y="677"/>
                </a:cxn>
                <a:cxn ang="0">
                  <a:pos x="399" y="721"/>
                </a:cxn>
                <a:cxn ang="0">
                  <a:pos x="257" y="762"/>
                </a:cxn>
                <a:cxn ang="0">
                  <a:pos x="97" y="708"/>
                </a:cxn>
                <a:cxn ang="0">
                  <a:pos x="0" y="414"/>
                </a:cxn>
                <a:cxn ang="0">
                  <a:pos x="71" y="131"/>
                </a:cxn>
                <a:cxn ang="0">
                  <a:pos x="340" y="0"/>
                </a:cxn>
                <a:cxn ang="0">
                  <a:pos x="569" y="28"/>
                </a:cxn>
                <a:cxn ang="0">
                  <a:pos x="569" y="601"/>
                </a:cxn>
                <a:cxn ang="0">
                  <a:pos x="555" y="843"/>
                </a:cxn>
                <a:cxn ang="0">
                  <a:pos x="422" y="1052"/>
                </a:cxn>
                <a:cxn ang="0">
                  <a:pos x="191" y="1098"/>
                </a:cxn>
                <a:cxn ang="0">
                  <a:pos x="98" y="1092"/>
                </a:cxn>
                <a:cxn ang="0">
                  <a:pos x="98" y="1018"/>
                </a:cxn>
                <a:cxn ang="0">
                  <a:pos x="190" y="1024"/>
                </a:cxn>
                <a:cxn ang="0">
                  <a:pos x="341" y="997"/>
                </a:cxn>
                <a:cxn ang="0">
                  <a:pos x="434" y="858"/>
                </a:cxn>
                <a:cxn ang="0">
                  <a:pos x="445" y="716"/>
                </a:cxn>
                <a:cxn ang="0">
                  <a:pos x="445" y="677"/>
                </a:cxn>
                <a:cxn ang="0">
                  <a:pos x="445" y="81"/>
                </a:cxn>
                <a:cxn ang="0">
                  <a:pos x="353" y="74"/>
                </a:cxn>
                <a:cxn ang="0">
                  <a:pos x="231" y="106"/>
                </a:cxn>
                <a:cxn ang="0">
                  <a:pos x="152" y="233"/>
                </a:cxn>
                <a:cxn ang="0">
                  <a:pos x="126" y="419"/>
                </a:cxn>
                <a:cxn ang="0">
                  <a:pos x="174" y="633"/>
                </a:cxn>
                <a:cxn ang="0">
                  <a:pos x="274" y="687"/>
                </a:cxn>
                <a:cxn ang="0">
                  <a:pos x="371" y="654"/>
                </a:cxn>
                <a:cxn ang="0">
                  <a:pos x="435" y="566"/>
                </a:cxn>
                <a:cxn ang="0">
                  <a:pos x="445" y="483"/>
                </a:cxn>
                <a:cxn ang="0">
                  <a:pos x="445" y="81"/>
                </a:cxn>
              </a:cxnLst>
              <a:rect l="0" t="0" r="r" b="b"/>
              <a:pathLst>
                <a:path w="569" h="1098">
                  <a:moveTo>
                    <a:pt x="445" y="677"/>
                  </a:moveTo>
                  <a:cubicBezTo>
                    <a:pt x="427" y="697"/>
                    <a:pt x="412" y="712"/>
                    <a:pt x="399" y="721"/>
                  </a:cubicBezTo>
                  <a:cubicBezTo>
                    <a:pt x="362" y="748"/>
                    <a:pt x="314" y="762"/>
                    <a:pt x="257" y="762"/>
                  </a:cubicBezTo>
                  <a:cubicBezTo>
                    <a:pt x="192" y="762"/>
                    <a:pt x="139" y="744"/>
                    <a:pt x="97" y="708"/>
                  </a:cubicBezTo>
                  <a:cubicBezTo>
                    <a:pt x="32" y="654"/>
                    <a:pt x="0" y="556"/>
                    <a:pt x="0" y="414"/>
                  </a:cubicBezTo>
                  <a:cubicBezTo>
                    <a:pt x="0" y="300"/>
                    <a:pt x="24" y="206"/>
                    <a:pt x="71" y="131"/>
                  </a:cubicBezTo>
                  <a:cubicBezTo>
                    <a:pt x="126" y="44"/>
                    <a:pt x="216" y="0"/>
                    <a:pt x="340" y="0"/>
                  </a:cubicBezTo>
                  <a:cubicBezTo>
                    <a:pt x="414" y="0"/>
                    <a:pt x="490" y="9"/>
                    <a:pt x="569" y="28"/>
                  </a:cubicBezTo>
                  <a:cubicBezTo>
                    <a:pt x="569" y="601"/>
                    <a:pt x="569" y="601"/>
                    <a:pt x="569" y="601"/>
                  </a:cubicBezTo>
                  <a:cubicBezTo>
                    <a:pt x="569" y="707"/>
                    <a:pt x="564" y="788"/>
                    <a:pt x="555" y="843"/>
                  </a:cubicBezTo>
                  <a:cubicBezTo>
                    <a:pt x="538" y="944"/>
                    <a:pt x="494" y="1013"/>
                    <a:pt x="422" y="1052"/>
                  </a:cubicBezTo>
                  <a:cubicBezTo>
                    <a:pt x="363" y="1083"/>
                    <a:pt x="286" y="1098"/>
                    <a:pt x="191" y="1098"/>
                  </a:cubicBezTo>
                  <a:cubicBezTo>
                    <a:pt x="164" y="1098"/>
                    <a:pt x="133" y="1096"/>
                    <a:pt x="98" y="1092"/>
                  </a:cubicBezTo>
                  <a:cubicBezTo>
                    <a:pt x="98" y="1018"/>
                    <a:pt x="98" y="1018"/>
                    <a:pt x="98" y="1018"/>
                  </a:cubicBezTo>
                  <a:cubicBezTo>
                    <a:pt x="130" y="1022"/>
                    <a:pt x="160" y="1024"/>
                    <a:pt x="190" y="1024"/>
                  </a:cubicBezTo>
                  <a:cubicBezTo>
                    <a:pt x="258" y="1024"/>
                    <a:pt x="308" y="1015"/>
                    <a:pt x="341" y="997"/>
                  </a:cubicBezTo>
                  <a:cubicBezTo>
                    <a:pt x="390" y="971"/>
                    <a:pt x="421" y="924"/>
                    <a:pt x="434" y="858"/>
                  </a:cubicBezTo>
                  <a:cubicBezTo>
                    <a:pt x="442" y="821"/>
                    <a:pt x="445" y="773"/>
                    <a:pt x="445" y="716"/>
                  </a:cubicBezTo>
                  <a:lnTo>
                    <a:pt x="445" y="677"/>
                  </a:lnTo>
                  <a:close/>
                  <a:moveTo>
                    <a:pt x="445" y="81"/>
                  </a:moveTo>
                  <a:cubicBezTo>
                    <a:pt x="411" y="77"/>
                    <a:pt x="380" y="74"/>
                    <a:pt x="353" y="74"/>
                  </a:cubicBezTo>
                  <a:cubicBezTo>
                    <a:pt x="301" y="74"/>
                    <a:pt x="260" y="85"/>
                    <a:pt x="231" y="106"/>
                  </a:cubicBezTo>
                  <a:cubicBezTo>
                    <a:pt x="197" y="130"/>
                    <a:pt x="171" y="173"/>
                    <a:pt x="152" y="233"/>
                  </a:cubicBezTo>
                  <a:cubicBezTo>
                    <a:pt x="135" y="287"/>
                    <a:pt x="126" y="348"/>
                    <a:pt x="126" y="419"/>
                  </a:cubicBezTo>
                  <a:cubicBezTo>
                    <a:pt x="126" y="517"/>
                    <a:pt x="142" y="589"/>
                    <a:pt x="174" y="633"/>
                  </a:cubicBezTo>
                  <a:cubicBezTo>
                    <a:pt x="199" y="669"/>
                    <a:pt x="233" y="687"/>
                    <a:pt x="274" y="687"/>
                  </a:cubicBezTo>
                  <a:cubicBezTo>
                    <a:pt x="308" y="687"/>
                    <a:pt x="341" y="676"/>
                    <a:pt x="371" y="654"/>
                  </a:cubicBezTo>
                  <a:cubicBezTo>
                    <a:pt x="401" y="631"/>
                    <a:pt x="423" y="602"/>
                    <a:pt x="435" y="566"/>
                  </a:cubicBezTo>
                  <a:cubicBezTo>
                    <a:pt x="442" y="547"/>
                    <a:pt x="445" y="520"/>
                    <a:pt x="445" y="483"/>
                  </a:cubicBezTo>
                  <a:lnTo>
                    <a:pt x="445" y="81"/>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4" name="Freeform 53"/>
            <p:cNvSpPr>
              <a:spLocks/>
            </p:cNvSpPr>
            <p:nvPr/>
          </p:nvSpPr>
          <p:spPr bwMode="gray">
            <a:xfrm>
              <a:off x="4939" y="595"/>
              <a:ext cx="18" cy="51"/>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6" y="846"/>
                    <a:pt x="11" y="782"/>
                  </a:cubicBezTo>
                  <a:cubicBezTo>
                    <a:pt x="4" y="747"/>
                    <a:pt x="0" y="699"/>
                    <a:pt x="0" y="638"/>
                  </a:cubicBezTo>
                  <a:lnTo>
                    <a:pt x="0" y="0"/>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5" name="Freeform 54"/>
            <p:cNvSpPr>
              <a:spLocks noEditPoints="1"/>
            </p:cNvSpPr>
            <p:nvPr/>
          </p:nvSpPr>
          <p:spPr bwMode="gray">
            <a:xfrm>
              <a:off x="4963"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6" name="Freeform 55"/>
            <p:cNvSpPr>
              <a:spLocks/>
            </p:cNvSpPr>
            <p:nvPr/>
          </p:nvSpPr>
          <p:spPr bwMode="gray">
            <a:xfrm>
              <a:off x="5007" y="604"/>
              <a:ext cx="52" cy="42"/>
            </a:xfrm>
            <a:custGeom>
              <a:avLst/>
              <a:gdLst/>
              <a:ahLst/>
              <a:cxnLst>
                <a:cxn ang="0">
                  <a:pos x="0" y="742"/>
                </a:cxn>
                <a:cxn ang="0">
                  <a:pos x="0" y="28"/>
                </a:cxn>
                <a:cxn ang="0">
                  <a:pos x="267" y="0"/>
                </a:cxn>
                <a:cxn ang="0">
                  <a:pos x="460" y="46"/>
                </a:cxn>
                <a:cxn ang="0">
                  <a:pos x="691" y="0"/>
                </a:cxn>
                <a:cxn ang="0">
                  <a:pos x="912" y="114"/>
                </a:cxn>
                <a:cxn ang="0">
                  <a:pos x="933" y="299"/>
                </a:cxn>
                <a:cxn ang="0">
                  <a:pos x="933" y="742"/>
                </a:cxn>
                <a:cxn ang="0">
                  <a:pos x="809" y="742"/>
                </a:cxn>
                <a:cxn ang="0">
                  <a:pos x="809" y="306"/>
                </a:cxn>
                <a:cxn ang="0">
                  <a:pos x="790" y="135"/>
                </a:cxn>
                <a:cxn ang="0">
                  <a:pos x="675" y="74"/>
                </a:cxn>
                <a:cxn ang="0">
                  <a:pos x="528" y="108"/>
                </a:cxn>
                <a:cxn ang="0">
                  <a:pos x="528" y="742"/>
                </a:cxn>
                <a:cxn ang="0">
                  <a:pos x="405" y="742"/>
                </a:cxn>
                <a:cxn ang="0">
                  <a:pos x="405" y="301"/>
                </a:cxn>
                <a:cxn ang="0">
                  <a:pos x="385" y="135"/>
                </a:cxn>
                <a:cxn ang="0">
                  <a:pos x="267" y="74"/>
                </a:cxn>
                <a:cxn ang="0">
                  <a:pos x="124" y="90"/>
                </a:cxn>
                <a:cxn ang="0">
                  <a:pos x="124" y="742"/>
                </a:cxn>
                <a:cxn ang="0">
                  <a:pos x="0" y="742"/>
                </a:cxn>
              </a:cxnLst>
              <a:rect l="0" t="0" r="r" b="b"/>
              <a:pathLst>
                <a:path w="933" h="742">
                  <a:moveTo>
                    <a:pt x="0" y="742"/>
                  </a:moveTo>
                  <a:cubicBezTo>
                    <a:pt x="0" y="28"/>
                    <a:pt x="0" y="28"/>
                    <a:pt x="0" y="28"/>
                  </a:cubicBezTo>
                  <a:cubicBezTo>
                    <a:pt x="113" y="9"/>
                    <a:pt x="202" y="0"/>
                    <a:pt x="267" y="0"/>
                  </a:cubicBezTo>
                  <a:cubicBezTo>
                    <a:pt x="352" y="0"/>
                    <a:pt x="417" y="15"/>
                    <a:pt x="460" y="46"/>
                  </a:cubicBezTo>
                  <a:cubicBezTo>
                    <a:pt x="538" y="15"/>
                    <a:pt x="615" y="0"/>
                    <a:pt x="691" y="0"/>
                  </a:cubicBezTo>
                  <a:cubicBezTo>
                    <a:pt x="808" y="0"/>
                    <a:pt x="881" y="38"/>
                    <a:pt x="912" y="114"/>
                  </a:cubicBezTo>
                  <a:cubicBezTo>
                    <a:pt x="926" y="149"/>
                    <a:pt x="933" y="211"/>
                    <a:pt x="933" y="299"/>
                  </a:cubicBezTo>
                  <a:cubicBezTo>
                    <a:pt x="933" y="742"/>
                    <a:pt x="933" y="742"/>
                    <a:pt x="933" y="742"/>
                  </a:cubicBezTo>
                  <a:cubicBezTo>
                    <a:pt x="809" y="742"/>
                    <a:pt x="809" y="742"/>
                    <a:pt x="809" y="742"/>
                  </a:cubicBezTo>
                  <a:cubicBezTo>
                    <a:pt x="809" y="306"/>
                    <a:pt x="809" y="306"/>
                    <a:pt x="809" y="306"/>
                  </a:cubicBezTo>
                  <a:cubicBezTo>
                    <a:pt x="809" y="222"/>
                    <a:pt x="803" y="164"/>
                    <a:pt x="790" y="135"/>
                  </a:cubicBezTo>
                  <a:cubicBezTo>
                    <a:pt x="771" y="94"/>
                    <a:pt x="733" y="74"/>
                    <a:pt x="675" y="74"/>
                  </a:cubicBezTo>
                  <a:cubicBezTo>
                    <a:pt x="627" y="74"/>
                    <a:pt x="578" y="86"/>
                    <a:pt x="528" y="108"/>
                  </a:cubicBezTo>
                  <a:cubicBezTo>
                    <a:pt x="528" y="742"/>
                    <a:pt x="528" y="742"/>
                    <a:pt x="528" y="742"/>
                  </a:cubicBezTo>
                  <a:cubicBezTo>
                    <a:pt x="405" y="742"/>
                    <a:pt x="405" y="742"/>
                    <a:pt x="405" y="742"/>
                  </a:cubicBezTo>
                  <a:cubicBezTo>
                    <a:pt x="405" y="301"/>
                    <a:pt x="405" y="301"/>
                    <a:pt x="405" y="301"/>
                  </a:cubicBezTo>
                  <a:cubicBezTo>
                    <a:pt x="405" y="219"/>
                    <a:pt x="398" y="164"/>
                    <a:pt x="385" y="135"/>
                  </a:cubicBezTo>
                  <a:cubicBezTo>
                    <a:pt x="366" y="94"/>
                    <a:pt x="327" y="74"/>
                    <a:pt x="267" y="74"/>
                  </a:cubicBezTo>
                  <a:cubicBezTo>
                    <a:pt x="221" y="74"/>
                    <a:pt x="173" y="80"/>
                    <a:pt x="124" y="90"/>
                  </a:cubicBezTo>
                  <a:cubicBezTo>
                    <a:pt x="124" y="742"/>
                    <a:pt x="124" y="742"/>
                    <a:pt x="124" y="742"/>
                  </a:cubicBezTo>
                  <a:lnTo>
                    <a:pt x="0" y="742"/>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7" name="Freeform 56"/>
            <p:cNvSpPr>
              <a:spLocks noEditPoints="1"/>
            </p:cNvSpPr>
            <p:nvPr/>
          </p:nvSpPr>
          <p:spPr bwMode="gray">
            <a:xfrm>
              <a:off x="5069"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8" name="Freeform 57"/>
            <p:cNvSpPr>
              <a:spLocks/>
            </p:cNvSpPr>
            <p:nvPr/>
          </p:nvSpPr>
          <p:spPr bwMode="gray">
            <a:xfrm>
              <a:off x="5113" y="604"/>
              <a:ext cx="17" cy="42"/>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9" name="Freeform 58"/>
            <p:cNvSpPr>
              <a:spLocks/>
            </p:cNvSpPr>
            <p:nvPr/>
          </p:nvSpPr>
          <p:spPr bwMode="gray">
            <a:xfrm>
              <a:off x="5138" y="604"/>
              <a:ext cx="17" cy="42"/>
            </a:xfrm>
            <a:custGeom>
              <a:avLst/>
              <a:gdLst/>
              <a:ahLst/>
              <a:cxnLst>
                <a:cxn ang="0">
                  <a:pos x="0" y="742"/>
                </a:cxn>
                <a:cxn ang="0">
                  <a:pos x="0" y="31"/>
                </a:cxn>
                <a:cxn ang="0">
                  <a:pos x="312" y="0"/>
                </a:cxn>
                <a:cxn ang="0">
                  <a:pos x="312" y="77"/>
                </a:cxn>
                <a:cxn ang="0">
                  <a:pos x="124" y="90"/>
                </a:cxn>
                <a:cxn ang="0">
                  <a:pos x="124" y="742"/>
                </a:cxn>
                <a:cxn ang="0">
                  <a:pos x="0" y="742"/>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0" name="Freeform 59"/>
            <p:cNvSpPr>
              <a:spLocks noEditPoints="1"/>
            </p:cNvSpPr>
            <p:nvPr/>
          </p:nvSpPr>
          <p:spPr bwMode="gray">
            <a:xfrm>
              <a:off x="5160" y="604"/>
              <a:ext cx="34" cy="43"/>
            </a:xfrm>
            <a:custGeom>
              <a:avLst/>
              <a:gdLst/>
              <a:ahLst/>
              <a:cxnLst>
                <a:cxn ang="0">
                  <a:pos x="304" y="0"/>
                </a:cxn>
                <a:cxn ang="0">
                  <a:pos x="534" y="103"/>
                </a:cxn>
                <a:cxn ang="0">
                  <a:pos x="607" y="381"/>
                </a:cxn>
                <a:cxn ang="0">
                  <a:pos x="534" y="659"/>
                </a:cxn>
                <a:cxn ang="0">
                  <a:pos x="305"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5" y="762"/>
                  </a:cubicBezTo>
                  <a:cubicBezTo>
                    <a:pt x="102"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1" name="Freeform 60"/>
            <p:cNvSpPr>
              <a:spLocks/>
            </p:cNvSpPr>
            <p:nvPr/>
          </p:nvSpPr>
          <p:spPr bwMode="gray">
            <a:xfrm>
              <a:off x="5198" y="605"/>
              <a:ext cx="52" cy="41"/>
            </a:xfrm>
            <a:custGeom>
              <a:avLst/>
              <a:gdLst/>
              <a:ahLst/>
              <a:cxnLst>
                <a:cxn ang="0">
                  <a:pos x="204" y="722"/>
                </a:cxn>
                <a:cxn ang="0">
                  <a:pos x="0" y="0"/>
                </a:cxn>
                <a:cxn ang="0">
                  <a:pos x="124" y="0"/>
                </a:cxn>
                <a:cxn ang="0">
                  <a:pos x="277" y="588"/>
                </a:cxn>
                <a:cxn ang="0">
                  <a:pos x="412" y="0"/>
                </a:cxn>
                <a:cxn ang="0">
                  <a:pos x="534" y="0"/>
                </a:cxn>
                <a:cxn ang="0">
                  <a:pos x="676" y="588"/>
                </a:cxn>
                <a:cxn ang="0">
                  <a:pos x="828" y="0"/>
                </a:cxn>
                <a:cxn ang="0">
                  <a:pos x="929" y="0"/>
                </a:cxn>
                <a:cxn ang="0">
                  <a:pos x="726" y="722"/>
                </a:cxn>
                <a:cxn ang="0">
                  <a:pos x="603" y="722"/>
                </a:cxn>
                <a:cxn ang="0">
                  <a:pos x="495" y="255"/>
                </a:cxn>
                <a:cxn ang="0">
                  <a:pos x="468" y="107"/>
                </a:cxn>
                <a:cxn ang="0">
                  <a:pos x="440" y="254"/>
                </a:cxn>
                <a:cxn ang="0">
                  <a:pos x="332" y="722"/>
                </a:cxn>
                <a:cxn ang="0">
                  <a:pos x="204" y="722"/>
                </a:cxn>
              </a:cxnLst>
              <a:rect l="0" t="0" r="r" b="b"/>
              <a:pathLst>
                <a:path w="929" h="722">
                  <a:moveTo>
                    <a:pt x="204" y="722"/>
                  </a:moveTo>
                  <a:cubicBezTo>
                    <a:pt x="0" y="0"/>
                    <a:pt x="0" y="0"/>
                    <a:pt x="0" y="0"/>
                  </a:cubicBezTo>
                  <a:cubicBezTo>
                    <a:pt x="124" y="0"/>
                    <a:pt x="124" y="0"/>
                    <a:pt x="124" y="0"/>
                  </a:cubicBezTo>
                  <a:cubicBezTo>
                    <a:pt x="277" y="588"/>
                    <a:pt x="277" y="588"/>
                    <a:pt x="277" y="588"/>
                  </a:cubicBezTo>
                  <a:cubicBezTo>
                    <a:pt x="412" y="0"/>
                    <a:pt x="412" y="0"/>
                    <a:pt x="412" y="0"/>
                  </a:cubicBezTo>
                  <a:cubicBezTo>
                    <a:pt x="534" y="0"/>
                    <a:pt x="534" y="0"/>
                    <a:pt x="534" y="0"/>
                  </a:cubicBezTo>
                  <a:cubicBezTo>
                    <a:pt x="676" y="588"/>
                    <a:pt x="676" y="588"/>
                    <a:pt x="676" y="588"/>
                  </a:cubicBezTo>
                  <a:cubicBezTo>
                    <a:pt x="828" y="0"/>
                    <a:pt x="828" y="0"/>
                    <a:pt x="828" y="0"/>
                  </a:cubicBezTo>
                  <a:cubicBezTo>
                    <a:pt x="929" y="0"/>
                    <a:pt x="929" y="0"/>
                    <a:pt x="929" y="0"/>
                  </a:cubicBezTo>
                  <a:cubicBezTo>
                    <a:pt x="726" y="722"/>
                    <a:pt x="726" y="722"/>
                    <a:pt x="726" y="722"/>
                  </a:cubicBezTo>
                  <a:cubicBezTo>
                    <a:pt x="603" y="722"/>
                    <a:pt x="603" y="722"/>
                    <a:pt x="603" y="722"/>
                  </a:cubicBezTo>
                  <a:cubicBezTo>
                    <a:pt x="495" y="255"/>
                    <a:pt x="495" y="255"/>
                    <a:pt x="495" y="255"/>
                  </a:cubicBezTo>
                  <a:cubicBezTo>
                    <a:pt x="487" y="221"/>
                    <a:pt x="478" y="172"/>
                    <a:pt x="468" y="107"/>
                  </a:cubicBezTo>
                  <a:cubicBezTo>
                    <a:pt x="460" y="159"/>
                    <a:pt x="451" y="208"/>
                    <a:pt x="440" y="254"/>
                  </a:cubicBezTo>
                  <a:cubicBezTo>
                    <a:pt x="332" y="722"/>
                    <a:pt x="332" y="722"/>
                    <a:pt x="332" y="722"/>
                  </a:cubicBezTo>
                  <a:lnTo>
                    <a:pt x="204" y="722"/>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2" name="Freeform 61"/>
            <p:cNvSpPr>
              <a:spLocks/>
            </p:cNvSpPr>
            <p:nvPr/>
          </p:nvSpPr>
          <p:spPr bwMode="gray">
            <a:xfrm>
              <a:off x="5270" y="605"/>
              <a:ext cx="52" cy="41"/>
            </a:xfrm>
            <a:custGeom>
              <a:avLst/>
              <a:gdLst/>
              <a:ahLst/>
              <a:cxnLst>
                <a:cxn ang="0">
                  <a:pos x="204" y="722"/>
                </a:cxn>
                <a:cxn ang="0">
                  <a:pos x="0" y="0"/>
                </a:cxn>
                <a:cxn ang="0">
                  <a:pos x="125" y="0"/>
                </a:cxn>
                <a:cxn ang="0">
                  <a:pos x="277" y="588"/>
                </a:cxn>
                <a:cxn ang="0">
                  <a:pos x="412" y="0"/>
                </a:cxn>
                <a:cxn ang="0">
                  <a:pos x="535" y="0"/>
                </a:cxn>
                <a:cxn ang="0">
                  <a:pos x="676" y="588"/>
                </a:cxn>
                <a:cxn ang="0">
                  <a:pos x="829" y="0"/>
                </a:cxn>
                <a:cxn ang="0">
                  <a:pos x="930" y="0"/>
                </a:cxn>
                <a:cxn ang="0">
                  <a:pos x="726" y="722"/>
                </a:cxn>
                <a:cxn ang="0">
                  <a:pos x="604" y="722"/>
                </a:cxn>
                <a:cxn ang="0">
                  <a:pos x="495" y="255"/>
                </a:cxn>
                <a:cxn ang="0">
                  <a:pos x="468" y="107"/>
                </a:cxn>
                <a:cxn ang="0">
                  <a:pos x="441" y="254"/>
                </a:cxn>
                <a:cxn ang="0">
                  <a:pos x="332" y="722"/>
                </a:cxn>
                <a:cxn ang="0">
                  <a:pos x="204" y="722"/>
                </a:cxn>
              </a:cxnLst>
              <a:rect l="0" t="0" r="r" b="b"/>
              <a:pathLst>
                <a:path w="930" h="722">
                  <a:moveTo>
                    <a:pt x="204" y="722"/>
                  </a:moveTo>
                  <a:cubicBezTo>
                    <a:pt x="0" y="0"/>
                    <a:pt x="0" y="0"/>
                    <a:pt x="0" y="0"/>
                  </a:cubicBezTo>
                  <a:cubicBezTo>
                    <a:pt x="125" y="0"/>
                    <a:pt x="125" y="0"/>
                    <a:pt x="125" y="0"/>
                  </a:cubicBezTo>
                  <a:cubicBezTo>
                    <a:pt x="277" y="588"/>
                    <a:pt x="277" y="588"/>
                    <a:pt x="277" y="588"/>
                  </a:cubicBezTo>
                  <a:cubicBezTo>
                    <a:pt x="412" y="0"/>
                    <a:pt x="412" y="0"/>
                    <a:pt x="412" y="0"/>
                  </a:cubicBezTo>
                  <a:cubicBezTo>
                    <a:pt x="535" y="0"/>
                    <a:pt x="535" y="0"/>
                    <a:pt x="535" y="0"/>
                  </a:cubicBezTo>
                  <a:cubicBezTo>
                    <a:pt x="676" y="588"/>
                    <a:pt x="676" y="588"/>
                    <a:pt x="676" y="588"/>
                  </a:cubicBezTo>
                  <a:cubicBezTo>
                    <a:pt x="829" y="0"/>
                    <a:pt x="829" y="0"/>
                    <a:pt x="829" y="0"/>
                  </a:cubicBezTo>
                  <a:cubicBezTo>
                    <a:pt x="930" y="0"/>
                    <a:pt x="930" y="0"/>
                    <a:pt x="930" y="0"/>
                  </a:cubicBezTo>
                  <a:cubicBezTo>
                    <a:pt x="726" y="722"/>
                    <a:pt x="726" y="722"/>
                    <a:pt x="726" y="722"/>
                  </a:cubicBezTo>
                  <a:cubicBezTo>
                    <a:pt x="604" y="722"/>
                    <a:pt x="604" y="722"/>
                    <a:pt x="604" y="722"/>
                  </a:cubicBezTo>
                  <a:cubicBezTo>
                    <a:pt x="495" y="255"/>
                    <a:pt x="495" y="255"/>
                    <a:pt x="495" y="255"/>
                  </a:cubicBezTo>
                  <a:cubicBezTo>
                    <a:pt x="488" y="221"/>
                    <a:pt x="479" y="172"/>
                    <a:pt x="468" y="107"/>
                  </a:cubicBezTo>
                  <a:cubicBezTo>
                    <a:pt x="460" y="159"/>
                    <a:pt x="451" y="208"/>
                    <a:pt x="441" y="254"/>
                  </a:cubicBezTo>
                  <a:cubicBezTo>
                    <a:pt x="332" y="722"/>
                    <a:pt x="332" y="722"/>
                    <a:pt x="332" y="722"/>
                  </a:cubicBezTo>
                  <a:lnTo>
                    <a:pt x="204" y="722"/>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3" name="Freeform 62"/>
            <p:cNvSpPr>
              <a:spLocks noEditPoints="1"/>
            </p:cNvSpPr>
            <p:nvPr/>
          </p:nvSpPr>
          <p:spPr bwMode="gray">
            <a:xfrm>
              <a:off x="5329" y="591"/>
              <a:ext cx="9" cy="55"/>
            </a:xfrm>
            <a:custGeom>
              <a:avLst/>
              <a:gdLst/>
              <a:ahLst/>
              <a:cxnLst>
                <a:cxn ang="0">
                  <a:pos x="76" y="0"/>
                </a:cxn>
                <a:cxn ang="0">
                  <a:pos x="132" y="25"/>
                </a:cxn>
                <a:cxn ang="0">
                  <a:pos x="151" y="76"/>
                </a:cxn>
                <a:cxn ang="0">
                  <a:pos x="126" y="132"/>
                </a:cxn>
                <a:cxn ang="0">
                  <a:pos x="75" y="151"/>
                </a:cxn>
                <a:cxn ang="0">
                  <a:pos x="20" y="127"/>
                </a:cxn>
                <a:cxn ang="0">
                  <a:pos x="0" y="75"/>
                </a:cxn>
                <a:cxn ang="0">
                  <a:pos x="25" y="20"/>
                </a:cxn>
                <a:cxn ang="0">
                  <a:pos x="76" y="0"/>
                </a:cxn>
                <a:cxn ang="0">
                  <a:pos x="15" y="987"/>
                </a:cxn>
                <a:cxn ang="0">
                  <a:pos x="15" y="265"/>
                </a:cxn>
                <a:cxn ang="0">
                  <a:pos x="139" y="265"/>
                </a:cxn>
                <a:cxn ang="0">
                  <a:pos x="139" y="987"/>
                </a:cxn>
                <a:cxn ang="0">
                  <a:pos x="15" y="987"/>
                </a:cxn>
              </a:cxnLst>
              <a:rect l="0" t="0" r="r" b="b"/>
              <a:pathLst>
                <a:path w="151" h="987">
                  <a:moveTo>
                    <a:pt x="76" y="0"/>
                  </a:moveTo>
                  <a:cubicBezTo>
                    <a:pt x="98" y="0"/>
                    <a:pt x="117" y="9"/>
                    <a:pt x="132" y="25"/>
                  </a:cubicBezTo>
                  <a:cubicBezTo>
                    <a:pt x="145" y="40"/>
                    <a:pt x="151" y="57"/>
                    <a:pt x="151" y="76"/>
                  </a:cubicBezTo>
                  <a:cubicBezTo>
                    <a:pt x="151" y="98"/>
                    <a:pt x="143" y="117"/>
                    <a:pt x="126" y="132"/>
                  </a:cubicBezTo>
                  <a:cubicBezTo>
                    <a:pt x="112" y="145"/>
                    <a:pt x="95" y="151"/>
                    <a:pt x="75" y="151"/>
                  </a:cubicBezTo>
                  <a:cubicBezTo>
                    <a:pt x="53" y="151"/>
                    <a:pt x="34" y="143"/>
                    <a:pt x="20" y="127"/>
                  </a:cubicBezTo>
                  <a:cubicBezTo>
                    <a:pt x="7" y="112"/>
                    <a:pt x="0" y="95"/>
                    <a:pt x="0" y="75"/>
                  </a:cubicBezTo>
                  <a:cubicBezTo>
                    <a:pt x="0" y="53"/>
                    <a:pt x="9" y="35"/>
                    <a:pt x="25" y="20"/>
                  </a:cubicBezTo>
                  <a:cubicBezTo>
                    <a:pt x="39" y="7"/>
                    <a:pt x="56" y="0"/>
                    <a:pt x="76" y="0"/>
                  </a:cubicBezTo>
                  <a:close/>
                  <a:moveTo>
                    <a:pt x="15" y="987"/>
                  </a:moveTo>
                  <a:cubicBezTo>
                    <a:pt x="15" y="265"/>
                    <a:pt x="15" y="265"/>
                    <a:pt x="15" y="265"/>
                  </a:cubicBezTo>
                  <a:cubicBezTo>
                    <a:pt x="139" y="265"/>
                    <a:pt x="139" y="265"/>
                    <a:pt x="139" y="265"/>
                  </a:cubicBezTo>
                  <a:cubicBezTo>
                    <a:pt x="139" y="987"/>
                    <a:pt x="139" y="987"/>
                    <a:pt x="139" y="987"/>
                  </a:cubicBezTo>
                  <a:lnTo>
                    <a:pt x="15" y="987"/>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4" name="Freeform 63"/>
            <p:cNvSpPr>
              <a:spLocks/>
            </p:cNvSpPr>
            <p:nvPr/>
          </p:nvSpPr>
          <p:spPr bwMode="gray">
            <a:xfrm>
              <a:off x="5350" y="595"/>
              <a:ext cx="18" cy="51"/>
            </a:xfrm>
            <a:custGeom>
              <a:avLst/>
              <a:gdLst/>
              <a:ahLst/>
              <a:cxnLst>
                <a:cxn ang="0">
                  <a:pos x="0" y="0"/>
                </a:cxn>
                <a:cxn ang="0">
                  <a:pos x="124" y="0"/>
                </a:cxn>
                <a:cxn ang="0">
                  <a:pos x="124" y="195"/>
                </a:cxn>
                <a:cxn ang="0">
                  <a:pos x="318" y="195"/>
                </a:cxn>
                <a:cxn ang="0">
                  <a:pos x="318" y="273"/>
                </a:cxn>
                <a:cxn ang="0">
                  <a:pos x="124" y="273"/>
                </a:cxn>
                <a:cxn ang="0">
                  <a:pos x="124" y="656"/>
                </a:cxn>
                <a:cxn ang="0">
                  <a:pos x="156" y="804"/>
                </a:cxn>
                <a:cxn ang="0">
                  <a:pos x="225" y="836"/>
                </a:cxn>
                <a:cxn ang="0">
                  <a:pos x="277" y="838"/>
                </a:cxn>
                <a:cxn ang="0">
                  <a:pos x="318" y="838"/>
                </a:cxn>
                <a:cxn ang="0">
                  <a:pos x="318" y="917"/>
                </a:cxn>
                <a:cxn ang="0">
                  <a:pos x="251" y="917"/>
                </a:cxn>
                <a:cxn ang="0">
                  <a:pos x="127" y="904"/>
                </a:cxn>
                <a:cxn ang="0">
                  <a:pos x="11" y="782"/>
                </a:cxn>
                <a:cxn ang="0">
                  <a:pos x="0" y="638"/>
                </a:cxn>
                <a:cxn ang="0">
                  <a:pos x="0" y="0"/>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5" y="846"/>
                    <a:pt x="11" y="782"/>
                  </a:cubicBezTo>
                  <a:cubicBezTo>
                    <a:pt x="4" y="747"/>
                    <a:pt x="0" y="699"/>
                    <a:pt x="0" y="638"/>
                  </a:cubicBezTo>
                  <a:lnTo>
                    <a:pt x="0" y="0"/>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5" name="Freeform 64"/>
            <p:cNvSpPr>
              <a:spLocks/>
            </p:cNvSpPr>
            <p:nvPr/>
          </p:nvSpPr>
          <p:spPr bwMode="gray">
            <a:xfrm>
              <a:off x="5376" y="585"/>
              <a:ext cx="31" cy="61"/>
            </a:xfrm>
            <a:custGeom>
              <a:avLst/>
              <a:gdLst/>
              <a:ahLst/>
              <a:cxnLst>
                <a:cxn ang="0">
                  <a:pos x="0" y="1087"/>
                </a:cxn>
                <a:cxn ang="0">
                  <a:pos x="0" y="0"/>
                </a:cxn>
                <a:cxn ang="0">
                  <a:pos x="124" y="0"/>
                </a:cxn>
                <a:cxn ang="0">
                  <a:pos x="124" y="382"/>
                </a:cxn>
                <a:cxn ang="0">
                  <a:pos x="306" y="345"/>
                </a:cxn>
                <a:cxn ang="0">
                  <a:pos x="526" y="458"/>
                </a:cxn>
                <a:cxn ang="0">
                  <a:pos x="548" y="644"/>
                </a:cxn>
                <a:cxn ang="0">
                  <a:pos x="548" y="1087"/>
                </a:cxn>
                <a:cxn ang="0">
                  <a:pos x="425" y="1087"/>
                </a:cxn>
                <a:cxn ang="0">
                  <a:pos x="425" y="624"/>
                </a:cxn>
                <a:cxn ang="0">
                  <a:pos x="403" y="477"/>
                </a:cxn>
                <a:cxn ang="0">
                  <a:pos x="294" y="419"/>
                </a:cxn>
                <a:cxn ang="0">
                  <a:pos x="124" y="463"/>
                </a:cxn>
                <a:cxn ang="0">
                  <a:pos x="124" y="1087"/>
                </a:cxn>
                <a:cxn ang="0">
                  <a:pos x="0" y="1087"/>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6" name="Freeform 65"/>
            <p:cNvSpPr>
              <a:spLocks/>
            </p:cNvSpPr>
            <p:nvPr/>
          </p:nvSpPr>
          <p:spPr bwMode="gray">
            <a:xfrm>
              <a:off x="5432" y="605"/>
              <a:ext cx="34" cy="60"/>
            </a:xfrm>
            <a:custGeom>
              <a:avLst/>
              <a:gdLst/>
              <a:ahLst/>
              <a:cxnLst>
                <a:cxn ang="0">
                  <a:pos x="15" y="41"/>
                </a:cxn>
                <a:cxn ang="0">
                  <a:pos x="0" y="0"/>
                </a:cxn>
                <a:cxn ang="0">
                  <a:pos x="7" y="0"/>
                </a:cxn>
                <a:cxn ang="0">
                  <a:pos x="18" y="33"/>
                </a:cxn>
                <a:cxn ang="0">
                  <a:pos x="28" y="0"/>
                </a:cxn>
                <a:cxn ang="0">
                  <a:pos x="34" y="0"/>
                </a:cxn>
                <a:cxn ang="0">
                  <a:pos x="14" y="60"/>
                </a:cxn>
                <a:cxn ang="0">
                  <a:pos x="8" y="60"/>
                </a:cxn>
                <a:cxn ang="0">
                  <a:pos x="15" y="41"/>
                </a:cxn>
              </a:cxnLst>
              <a:rect l="0" t="0" r="r" b="b"/>
              <a:pathLst>
                <a:path w="34" h="60">
                  <a:moveTo>
                    <a:pt x="15" y="41"/>
                  </a:moveTo>
                  <a:lnTo>
                    <a:pt x="0" y="0"/>
                  </a:lnTo>
                  <a:lnTo>
                    <a:pt x="7" y="0"/>
                  </a:lnTo>
                  <a:lnTo>
                    <a:pt x="18" y="33"/>
                  </a:lnTo>
                  <a:lnTo>
                    <a:pt x="28" y="0"/>
                  </a:lnTo>
                  <a:lnTo>
                    <a:pt x="34" y="0"/>
                  </a:lnTo>
                  <a:lnTo>
                    <a:pt x="14" y="60"/>
                  </a:lnTo>
                  <a:lnTo>
                    <a:pt x="8" y="60"/>
                  </a:lnTo>
                  <a:lnTo>
                    <a:pt x="15" y="41"/>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7" name="Freeform 66"/>
            <p:cNvSpPr>
              <a:spLocks noEditPoints="1"/>
            </p:cNvSpPr>
            <p:nvPr/>
          </p:nvSpPr>
          <p:spPr bwMode="gray">
            <a:xfrm>
              <a:off x="5470" y="604"/>
              <a:ext cx="34" cy="43"/>
            </a:xfrm>
            <a:custGeom>
              <a:avLst/>
              <a:gdLst/>
              <a:ahLst/>
              <a:cxnLst>
                <a:cxn ang="0">
                  <a:pos x="304" y="0"/>
                </a:cxn>
                <a:cxn ang="0">
                  <a:pos x="534" y="103"/>
                </a:cxn>
                <a:cxn ang="0">
                  <a:pos x="607" y="381"/>
                </a:cxn>
                <a:cxn ang="0">
                  <a:pos x="534" y="659"/>
                </a:cxn>
                <a:cxn ang="0">
                  <a:pos x="304" y="762"/>
                </a:cxn>
                <a:cxn ang="0">
                  <a:pos x="0" y="375"/>
                </a:cxn>
                <a:cxn ang="0">
                  <a:pos x="73" y="103"/>
                </a:cxn>
                <a:cxn ang="0">
                  <a:pos x="304" y="0"/>
                </a:cxn>
                <a:cxn ang="0">
                  <a:pos x="304" y="74"/>
                </a:cxn>
                <a:cxn ang="0">
                  <a:pos x="159" y="168"/>
                </a:cxn>
                <a:cxn ang="0">
                  <a:pos x="126" y="377"/>
                </a:cxn>
                <a:cxn ang="0">
                  <a:pos x="159" y="593"/>
                </a:cxn>
                <a:cxn ang="0">
                  <a:pos x="304" y="687"/>
                </a:cxn>
                <a:cxn ang="0">
                  <a:pos x="448" y="593"/>
                </a:cxn>
                <a:cxn ang="0">
                  <a:pos x="481" y="380"/>
                </a:cxn>
                <a:cxn ang="0">
                  <a:pos x="448" y="168"/>
                </a:cxn>
                <a:cxn ang="0">
                  <a:pos x="304" y="74"/>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5" y="106"/>
                    <a:pt x="159" y="168"/>
                  </a:cubicBezTo>
                  <a:cubicBezTo>
                    <a:pt x="137" y="220"/>
                    <a:pt x="126" y="290"/>
                    <a:pt x="126" y="377"/>
                  </a:cubicBezTo>
                  <a:cubicBezTo>
                    <a:pt x="126" y="469"/>
                    <a:pt x="137" y="541"/>
                    <a:pt x="159" y="593"/>
                  </a:cubicBezTo>
                  <a:cubicBezTo>
                    <a:pt x="185"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8" name="Freeform 67"/>
            <p:cNvSpPr>
              <a:spLocks/>
            </p:cNvSpPr>
            <p:nvPr/>
          </p:nvSpPr>
          <p:spPr bwMode="gray">
            <a:xfrm>
              <a:off x="5514" y="605"/>
              <a:ext cx="29" cy="42"/>
            </a:xfrm>
            <a:custGeom>
              <a:avLst/>
              <a:gdLst/>
              <a:ahLst/>
              <a:cxnLst>
                <a:cxn ang="0">
                  <a:pos x="0" y="0"/>
                </a:cxn>
                <a:cxn ang="0">
                  <a:pos x="123" y="0"/>
                </a:cxn>
                <a:cxn ang="0">
                  <a:pos x="123" y="445"/>
                </a:cxn>
                <a:cxn ang="0">
                  <a:pos x="145" y="609"/>
                </a:cxn>
                <a:cxn ang="0">
                  <a:pos x="197" y="656"/>
                </a:cxn>
                <a:cxn ang="0">
                  <a:pos x="276" y="667"/>
                </a:cxn>
                <a:cxn ang="0">
                  <a:pos x="403" y="648"/>
                </a:cxn>
                <a:cxn ang="0">
                  <a:pos x="403" y="0"/>
                </a:cxn>
                <a:cxn ang="0">
                  <a:pos x="527" y="0"/>
                </a:cxn>
                <a:cxn ang="0">
                  <a:pos x="527" y="710"/>
                </a:cxn>
                <a:cxn ang="0">
                  <a:pos x="269" y="742"/>
                </a:cxn>
                <a:cxn ang="0">
                  <a:pos x="86" y="703"/>
                </a:cxn>
                <a:cxn ang="0">
                  <a:pos x="6" y="567"/>
                </a:cxn>
                <a:cxn ang="0">
                  <a:pos x="0" y="454"/>
                </a:cxn>
                <a:cxn ang="0">
                  <a:pos x="0" y="0"/>
                </a:cxn>
              </a:cxnLst>
              <a:rect l="0" t="0" r="r" b="b"/>
              <a:pathLst>
                <a:path w="527" h="742">
                  <a:moveTo>
                    <a:pt x="0" y="0"/>
                  </a:moveTo>
                  <a:cubicBezTo>
                    <a:pt x="123" y="0"/>
                    <a:pt x="123" y="0"/>
                    <a:pt x="123" y="0"/>
                  </a:cubicBezTo>
                  <a:cubicBezTo>
                    <a:pt x="123" y="445"/>
                    <a:pt x="123" y="445"/>
                    <a:pt x="123" y="445"/>
                  </a:cubicBezTo>
                  <a:cubicBezTo>
                    <a:pt x="123" y="527"/>
                    <a:pt x="131" y="582"/>
                    <a:pt x="145" y="609"/>
                  </a:cubicBezTo>
                  <a:cubicBezTo>
                    <a:pt x="157" y="632"/>
                    <a:pt x="174" y="648"/>
                    <a:pt x="197" y="656"/>
                  </a:cubicBezTo>
                  <a:cubicBezTo>
                    <a:pt x="216" y="663"/>
                    <a:pt x="242" y="667"/>
                    <a:pt x="276" y="667"/>
                  </a:cubicBezTo>
                  <a:cubicBezTo>
                    <a:pt x="317" y="667"/>
                    <a:pt x="359" y="661"/>
                    <a:pt x="403" y="648"/>
                  </a:cubicBezTo>
                  <a:cubicBezTo>
                    <a:pt x="403" y="0"/>
                    <a:pt x="403" y="0"/>
                    <a:pt x="403" y="0"/>
                  </a:cubicBezTo>
                  <a:cubicBezTo>
                    <a:pt x="527" y="0"/>
                    <a:pt x="527" y="0"/>
                    <a:pt x="527" y="0"/>
                  </a:cubicBezTo>
                  <a:cubicBezTo>
                    <a:pt x="527" y="710"/>
                    <a:pt x="527" y="710"/>
                    <a:pt x="527" y="710"/>
                  </a:cubicBezTo>
                  <a:cubicBezTo>
                    <a:pt x="435" y="731"/>
                    <a:pt x="349" y="742"/>
                    <a:pt x="269" y="742"/>
                  </a:cubicBezTo>
                  <a:cubicBezTo>
                    <a:pt x="187" y="742"/>
                    <a:pt x="126" y="729"/>
                    <a:pt x="86" y="703"/>
                  </a:cubicBezTo>
                  <a:cubicBezTo>
                    <a:pt x="41" y="674"/>
                    <a:pt x="14" y="629"/>
                    <a:pt x="6" y="567"/>
                  </a:cubicBezTo>
                  <a:cubicBezTo>
                    <a:pt x="2" y="539"/>
                    <a:pt x="0" y="501"/>
                    <a:pt x="0" y="454"/>
                  </a:cubicBezTo>
                  <a:lnTo>
                    <a:pt x="0" y="0"/>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29" name="Freeform 68"/>
            <p:cNvSpPr>
              <a:spLocks/>
            </p:cNvSpPr>
            <p:nvPr/>
          </p:nvSpPr>
          <p:spPr bwMode="gray">
            <a:xfrm>
              <a:off x="5115" y="216"/>
              <a:ext cx="132" cy="102"/>
            </a:xfrm>
            <a:custGeom>
              <a:avLst/>
              <a:gdLst/>
              <a:ahLst/>
              <a:cxnLst>
                <a:cxn ang="0">
                  <a:pos x="961" y="764"/>
                </a:cxn>
                <a:cxn ang="0">
                  <a:pos x="599" y="642"/>
                </a:cxn>
                <a:cxn ang="0">
                  <a:pos x="1" y="1235"/>
                </a:cxn>
                <a:cxn ang="0">
                  <a:pos x="599" y="1825"/>
                </a:cxn>
                <a:cxn ang="0">
                  <a:pos x="1053" y="1619"/>
                </a:cxn>
                <a:cxn ang="0">
                  <a:pos x="1053" y="1293"/>
                </a:cxn>
                <a:cxn ang="0">
                  <a:pos x="771" y="1568"/>
                </a:cxn>
                <a:cxn ang="0">
                  <a:pos x="599" y="1604"/>
                </a:cxn>
                <a:cxn ang="0">
                  <a:pos x="225" y="1235"/>
                </a:cxn>
                <a:cxn ang="0">
                  <a:pos x="599" y="863"/>
                </a:cxn>
                <a:cxn ang="0">
                  <a:pos x="861" y="972"/>
                </a:cxn>
                <a:cxn ang="0">
                  <a:pos x="1093" y="1239"/>
                </a:cxn>
                <a:cxn ang="0">
                  <a:pos x="1630" y="1473"/>
                </a:cxn>
                <a:cxn ang="0">
                  <a:pos x="2365" y="741"/>
                </a:cxn>
                <a:cxn ang="0">
                  <a:pos x="1630" y="0"/>
                </a:cxn>
                <a:cxn ang="0">
                  <a:pos x="1053" y="295"/>
                </a:cxn>
                <a:cxn ang="0">
                  <a:pos x="1053" y="735"/>
                </a:cxn>
                <a:cxn ang="0">
                  <a:pos x="1630" y="232"/>
                </a:cxn>
                <a:cxn ang="0">
                  <a:pos x="2134" y="741"/>
                </a:cxn>
                <a:cxn ang="0">
                  <a:pos x="1630" y="1245"/>
                </a:cxn>
                <a:cxn ang="0">
                  <a:pos x="1303" y="1125"/>
                </a:cxn>
                <a:cxn ang="0">
                  <a:pos x="961" y="764"/>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30" name="Freeform 69"/>
            <p:cNvSpPr>
              <a:spLocks/>
            </p:cNvSpPr>
            <p:nvPr/>
          </p:nvSpPr>
          <p:spPr bwMode="gray">
            <a:xfrm>
              <a:off x="4899" y="327"/>
              <a:ext cx="91" cy="148"/>
            </a:xfrm>
            <a:custGeom>
              <a:avLst/>
              <a:gdLst/>
              <a:ahLst/>
              <a:cxnLst>
                <a:cxn ang="0">
                  <a:pos x="0" y="0"/>
                </a:cxn>
                <a:cxn ang="0">
                  <a:pos x="1624" y="0"/>
                </a:cxn>
                <a:cxn ang="0">
                  <a:pos x="1624" y="452"/>
                </a:cxn>
                <a:cxn ang="0">
                  <a:pos x="1365" y="273"/>
                </a:cxn>
                <a:cxn ang="0">
                  <a:pos x="613" y="273"/>
                </a:cxn>
                <a:cxn ang="0">
                  <a:pos x="613" y="1053"/>
                </a:cxn>
                <a:cxn ang="0">
                  <a:pos x="1428" y="1053"/>
                </a:cxn>
                <a:cxn ang="0">
                  <a:pos x="1428" y="1467"/>
                </a:cxn>
                <a:cxn ang="0">
                  <a:pos x="1205" y="1335"/>
                </a:cxn>
                <a:cxn ang="0">
                  <a:pos x="613" y="1335"/>
                </a:cxn>
                <a:cxn ang="0">
                  <a:pos x="613" y="2401"/>
                </a:cxn>
                <a:cxn ang="0">
                  <a:pos x="784" y="2651"/>
                </a:cxn>
                <a:cxn ang="0">
                  <a:pos x="11" y="2651"/>
                </a:cxn>
                <a:cxn ang="0">
                  <a:pos x="173" y="2401"/>
                </a:cxn>
                <a:cxn ang="0">
                  <a:pos x="173" y="278"/>
                </a:cxn>
                <a:cxn ang="0">
                  <a:pos x="0" y="0"/>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31" name="Freeform 70"/>
            <p:cNvSpPr>
              <a:spLocks/>
            </p:cNvSpPr>
            <p:nvPr/>
          </p:nvSpPr>
          <p:spPr bwMode="gray">
            <a:xfrm>
              <a:off x="5114" y="327"/>
              <a:ext cx="60" cy="207"/>
            </a:xfrm>
            <a:custGeom>
              <a:avLst/>
              <a:gdLst/>
              <a:ahLst/>
              <a:cxnLst>
                <a:cxn ang="0">
                  <a:pos x="246" y="0"/>
                </a:cxn>
                <a:cxn ang="0">
                  <a:pos x="1072" y="0"/>
                </a:cxn>
                <a:cxn ang="0">
                  <a:pos x="887" y="230"/>
                </a:cxn>
                <a:cxn ang="0">
                  <a:pos x="887" y="2717"/>
                </a:cxn>
                <a:cxn ang="0">
                  <a:pos x="0" y="3693"/>
                </a:cxn>
                <a:cxn ang="0">
                  <a:pos x="423" y="2717"/>
                </a:cxn>
                <a:cxn ang="0">
                  <a:pos x="423" y="230"/>
                </a:cxn>
                <a:cxn ang="0">
                  <a:pos x="246" y="0"/>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32" name="Freeform 71"/>
            <p:cNvSpPr>
              <a:spLocks/>
            </p:cNvSpPr>
            <p:nvPr/>
          </p:nvSpPr>
          <p:spPr bwMode="gray">
            <a:xfrm>
              <a:off x="5180" y="327"/>
              <a:ext cx="47" cy="148"/>
            </a:xfrm>
            <a:custGeom>
              <a:avLst/>
              <a:gdLst/>
              <a:ahLst/>
              <a:cxnLst>
                <a:cxn ang="0">
                  <a:pos x="0" y="0"/>
                </a:cxn>
                <a:cxn ang="0">
                  <a:pos x="828" y="0"/>
                </a:cxn>
                <a:cxn ang="0">
                  <a:pos x="645" y="235"/>
                </a:cxn>
                <a:cxn ang="0">
                  <a:pos x="645" y="2401"/>
                </a:cxn>
                <a:cxn ang="0">
                  <a:pos x="828" y="2653"/>
                </a:cxn>
                <a:cxn ang="0">
                  <a:pos x="0" y="2653"/>
                </a:cxn>
                <a:cxn ang="0">
                  <a:pos x="184" y="2401"/>
                </a:cxn>
                <a:cxn ang="0">
                  <a:pos x="184" y="235"/>
                </a:cxn>
                <a:cxn ang="0">
                  <a:pos x="0" y="0"/>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33" name="Freeform 72"/>
            <p:cNvSpPr>
              <a:spLocks/>
            </p:cNvSpPr>
            <p:nvPr/>
          </p:nvSpPr>
          <p:spPr bwMode="gray">
            <a:xfrm>
              <a:off x="5227" y="327"/>
              <a:ext cx="111" cy="148"/>
            </a:xfrm>
            <a:custGeom>
              <a:avLst/>
              <a:gdLst/>
              <a:ahLst/>
              <a:cxnLst>
                <a:cxn ang="0">
                  <a:pos x="161" y="0"/>
                </a:cxn>
                <a:cxn ang="0">
                  <a:pos x="1984" y="0"/>
                </a:cxn>
                <a:cxn ang="0">
                  <a:pos x="1829" y="482"/>
                </a:cxn>
                <a:cxn ang="0">
                  <a:pos x="1607" y="279"/>
                </a:cxn>
                <a:cxn ang="0">
                  <a:pos x="1229" y="279"/>
                </a:cxn>
                <a:cxn ang="0">
                  <a:pos x="1229" y="2401"/>
                </a:cxn>
                <a:cxn ang="0">
                  <a:pos x="1407" y="2651"/>
                </a:cxn>
                <a:cxn ang="0">
                  <a:pos x="595" y="2651"/>
                </a:cxn>
                <a:cxn ang="0">
                  <a:pos x="771" y="2401"/>
                </a:cxn>
                <a:cxn ang="0">
                  <a:pos x="771" y="279"/>
                </a:cxn>
                <a:cxn ang="0">
                  <a:pos x="315" y="279"/>
                </a:cxn>
                <a:cxn ang="0">
                  <a:pos x="0" y="522"/>
                </a:cxn>
                <a:cxn ang="0">
                  <a:pos x="161" y="0"/>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34" name="Freeform 73"/>
            <p:cNvSpPr>
              <a:spLocks/>
            </p:cNvSpPr>
            <p:nvPr/>
          </p:nvSpPr>
          <p:spPr bwMode="gray">
            <a:xfrm>
              <a:off x="5429" y="327"/>
              <a:ext cx="124" cy="151"/>
            </a:xfrm>
            <a:custGeom>
              <a:avLst/>
              <a:gdLst/>
              <a:ahLst/>
              <a:cxnLst>
                <a:cxn ang="0">
                  <a:pos x="1420" y="0"/>
                </a:cxn>
                <a:cxn ang="0">
                  <a:pos x="2219" y="0"/>
                </a:cxn>
                <a:cxn ang="0">
                  <a:pos x="2048" y="234"/>
                </a:cxn>
                <a:cxn ang="0">
                  <a:pos x="2048" y="1840"/>
                </a:cxn>
                <a:cxn ang="0">
                  <a:pos x="1131" y="2693"/>
                </a:cxn>
                <a:cxn ang="0">
                  <a:pos x="176" y="1840"/>
                </a:cxn>
                <a:cxn ang="0">
                  <a:pos x="176" y="234"/>
                </a:cxn>
                <a:cxn ang="0">
                  <a:pos x="0" y="0"/>
                </a:cxn>
                <a:cxn ang="0">
                  <a:pos x="821" y="0"/>
                </a:cxn>
                <a:cxn ang="0">
                  <a:pos x="638" y="234"/>
                </a:cxn>
                <a:cxn ang="0">
                  <a:pos x="638" y="1840"/>
                </a:cxn>
                <a:cxn ang="0">
                  <a:pos x="1131" y="2406"/>
                </a:cxn>
                <a:cxn ang="0">
                  <a:pos x="1601" y="1840"/>
                </a:cxn>
                <a:cxn ang="0">
                  <a:pos x="1601" y="234"/>
                </a:cxn>
                <a:cxn ang="0">
                  <a:pos x="1420" y="0"/>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35" name="Freeform 74"/>
            <p:cNvSpPr>
              <a:spLocks/>
            </p:cNvSpPr>
            <p:nvPr/>
          </p:nvSpPr>
          <p:spPr bwMode="gray">
            <a:xfrm>
              <a:off x="4994" y="327"/>
              <a:ext cx="125" cy="151"/>
            </a:xfrm>
            <a:custGeom>
              <a:avLst/>
              <a:gdLst/>
              <a:ahLst/>
              <a:cxnLst>
                <a:cxn ang="0">
                  <a:pos x="1427" y="0"/>
                </a:cxn>
                <a:cxn ang="0">
                  <a:pos x="2240" y="0"/>
                </a:cxn>
                <a:cxn ang="0">
                  <a:pos x="2068" y="237"/>
                </a:cxn>
                <a:cxn ang="0">
                  <a:pos x="2067" y="1838"/>
                </a:cxn>
                <a:cxn ang="0">
                  <a:pos x="1122" y="2700"/>
                </a:cxn>
                <a:cxn ang="0">
                  <a:pos x="166" y="1838"/>
                </a:cxn>
                <a:cxn ang="0">
                  <a:pos x="166" y="237"/>
                </a:cxn>
                <a:cxn ang="0">
                  <a:pos x="0" y="0"/>
                </a:cxn>
                <a:cxn ang="0">
                  <a:pos x="821" y="0"/>
                </a:cxn>
                <a:cxn ang="0">
                  <a:pos x="631" y="237"/>
                </a:cxn>
                <a:cxn ang="0">
                  <a:pos x="630" y="1838"/>
                </a:cxn>
                <a:cxn ang="0">
                  <a:pos x="1122" y="2413"/>
                </a:cxn>
                <a:cxn ang="0">
                  <a:pos x="1602" y="1838"/>
                </a:cxn>
                <a:cxn ang="0">
                  <a:pos x="1603" y="237"/>
                </a:cxn>
                <a:cxn ang="0">
                  <a:pos x="1427" y="0"/>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36" name="Freeform 75"/>
            <p:cNvSpPr>
              <a:spLocks/>
            </p:cNvSpPr>
            <p:nvPr/>
          </p:nvSpPr>
          <p:spPr bwMode="gray">
            <a:xfrm>
              <a:off x="5333" y="324"/>
              <a:ext cx="95" cy="154"/>
            </a:xfrm>
            <a:custGeom>
              <a:avLst/>
              <a:gdLst/>
              <a:ahLst/>
              <a:cxnLst>
                <a:cxn ang="0">
                  <a:pos x="1467" y="479"/>
                </a:cxn>
                <a:cxn ang="0">
                  <a:pos x="1019" y="276"/>
                </a:cxn>
                <a:cxn ang="0">
                  <a:pos x="504" y="677"/>
                </a:cxn>
                <a:cxn ang="0">
                  <a:pos x="995" y="1174"/>
                </a:cxn>
                <a:cxn ang="0">
                  <a:pos x="1705" y="1974"/>
                </a:cxn>
                <a:cxn ang="0">
                  <a:pos x="651" y="2755"/>
                </a:cxn>
                <a:cxn ang="0">
                  <a:pos x="155" y="2686"/>
                </a:cxn>
                <a:cxn ang="0">
                  <a:pos x="0" y="2177"/>
                </a:cxn>
                <a:cxn ang="0">
                  <a:pos x="658" y="2466"/>
                </a:cxn>
                <a:cxn ang="0">
                  <a:pos x="1252" y="2030"/>
                </a:cxn>
                <a:cxn ang="0">
                  <a:pos x="46" y="731"/>
                </a:cxn>
                <a:cxn ang="0">
                  <a:pos x="973" y="0"/>
                </a:cxn>
                <a:cxn ang="0">
                  <a:pos x="1467" y="69"/>
                </a:cxn>
                <a:cxn ang="0">
                  <a:pos x="1467" y="479"/>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w="9525">
              <a:noFill/>
              <a:round/>
              <a:headEnd/>
              <a:tailEnd/>
            </a:ln>
          </p:spPr>
          <p:txBody>
            <a:bodyPr/>
            <a:lstStyle/>
            <a:p>
              <a:pPr algn="ctr" fontAlgn="ctr">
                <a:defRPr/>
              </a:pPr>
              <a:endParaRPr lang="en-US" sz="1800">
                <a:latin typeface="ＭＳ Ｐゴシック" charset="-128"/>
                <a:ea typeface="ＭＳ Ｐゴシック"/>
              </a:endParaRPr>
            </a:p>
          </p:txBody>
        </p:sp>
      </p:grpSp>
      <p:sp>
        <p:nvSpPr>
          <p:cNvPr id="647173" name="Rectangle 5"/>
          <p:cNvSpPr>
            <a:spLocks noGrp="1" noChangeArrowheads="1"/>
          </p:cNvSpPr>
          <p:nvPr>
            <p:ph type="subTitle" idx="1"/>
          </p:nvPr>
        </p:nvSpPr>
        <p:spPr>
          <a:xfrm>
            <a:off x="323850" y="4579938"/>
            <a:ext cx="7920038" cy="1784350"/>
          </a:xfrm>
        </p:spPr>
        <p:txBody>
          <a:bodyPr/>
          <a:lstStyle>
            <a:lvl1pPr marL="0" indent="0">
              <a:lnSpc>
                <a:spcPct val="100000"/>
              </a:lnSpc>
              <a:spcBef>
                <a:spcPct val="0"/>
              </a:spcBef>
              <a:spcAft>
                <a:spcPct val="0"/>
              </a:spcAft>
              <a:buFont typeface="Wingdings" pitchFamily="2" charset="2"/>
              <a:buNone/>
              <a:defRPr/>
            </a:lvl1pPr>
          </a:lstStyle>
          <a:p>
            <a:r>
              <a:rPr lang="en-US" altLang="ja-JP" smtClean="0"/>
              <a:t>Click to edit Master subtitle style</a:t>
            </a:r>
            <a:endParaRPr lang="en-US" altLang="ja-JP"/>
          </a:p>
        </p:txBody>
      </p:sp>
      <p:sp>
        <p:nvSpPr>
          <p:cNvPr id="647174" name="Rectangle 6"/>
          <p:cNvSpPr>
            <a:spLocks noGrp="1" noChangeArrowheads="1"/>
          </p:cNvSpPr>
          <p:nvPr>
            <p:ph type="ctrTitle"/>
          </p:nvPr>
        </p:nvSpPr>
        <p:spPr>
          <a:xfrm>
            <a:off x="323850" y="1738313"/>
            <a:ext cx="7920038" cy="2360612"/>
          </a:xfrm>
        </p:spPr>
        <p:txBody>
          <a:bodyPr anchor="b"/>
          <a:lstStyle>
            <a:lvl1pPr>
              <a:defRPr sz="4400">
                <a:solidFill>
                  <a:srgbClr val="FFFFFF"/>
                </a:solidFill>
              </a:defRPr>
            </a:lvl1pPr>
          </a:lstStyle>
          <a:p>
            <a:r>
              <a:rPr lang="en-US" altLang="ja-JP" smtClean="0"/>
              <a:t>Click to edit Master title style</a:t>
            </a:r>
            <a:endParaRPr lang="en-US" altLang="ja-JP"/>
          </a:p>
        </p:txBody>
      </p:sp>
      <p:sp>
        <p:nvSpPr>
          <p:cNvPr id="38" name="Rectangle 7"/>
          <p:cNvSpPr>
            <a:spLocks noGrp="1" noChangeArrowheads="1"/>
          </p:cNvSpPr>
          <p:nvPr>
            <p:ph type="ftr" sz="quarter" idx="10"/>
          </p:nvPr>
        </p:nvSpPr>
        <p:spPr>
          <a:xfrm>
            <a:off x="5410200" y="6545263"/>
            <a:ext cx="3397250" cy="268287"/>
          </a:xfrm>
        </p:spPr>
        <p:txBody>
          <a:bodyPr/>
          <a:lstStyle>
            <a:lvl1pPr>
              <a:defRPr/>
            </a:lvl1pPr>
          </a:lstStyle>
          <a:p>
            <a:r>
              <a:rPr lang="en-US" altLang="ja-JP" dirty="0" smtClean="0"/>
              <a:t>Copyright 2016 Fujitsu Laboratories of America, Inc.</a:t>
            </a:r>
            <a:endParaRPr lang="en-US" altLang="ja-JP" dirty="0"/>
          </a:p>
        </p:txBody>
      </p:sp>
    </p:spTree>
    <p:extLst>
      <p:ext uri="{BB962C8B-B14F-4D97-AF65-F5344CB8AC3E}">
        <p14:creationId xmlns:p14="http://schemas.microsoft.com/office/powerpoint/2010/main" val="2233400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3" descr="ContentGray20_L150"/>
          <p:cNvPicPr>
            <a:picLocks noChangeAspect="1" noChangeArrowheads="1"/>
          </p:cNvPicPr>
          <p:nvPr/>
        </p:nvPicPr>
        <p:blipFill>
          <a:blip r:embed="rId2"/>
          <a:srcRect/>
          <a:stretch>
            <a:fillRect/>
          </a:stretch>
        </p:blipFill>
        <p:spPr bwMode="gray">
          <a:xfrm>
            <a:off x="0" y="0"/>
            <a:ext cx="9144000" cy="1073150"/>
          </a:xfrm>
          <a:prstGeom prst="rect">
            <a:avLst/>
          </a:prstGeom>
          <a:noFill/>
          <a:ln w="9525">
            <a:noFill/>
            <a:miter lim="800000"/>
            <a:headEnd/>
            <a:tailEnd/>
          </a:ln>
        </p:spPr>
      </p:pic>
      <p:grpSp>
        <p:nvGrpSpPr>
          <p:cNvPr id="5" name="Group 14"/>
          <p:cNvGrpSpPr>
            <a:grpSpLocks noChangeAspect="1"/>
          </p:cNvGrpSpPr>
          <p:nvPr/>
        </p:nvGrpSpPr>
        <p:grpSpPr bwMode="auto">
          <a:xfrm>
            <a:off x="7888288" y="79375"/>
            <a:ext cx="1176337" cy="657225"/>
            <a:chOff x="4969" y="50"/>
            <a:chExt cx="741" cy="414"/>
          </a:xfrm>
        </p:grpSpPr>
        <p:sp>
          <p:nvSpPr>
            <p:cNvPr id="6" name="AutoShape 15"/>
            <p:cNvSpPr>
              <a:spLocks noChangeAspect="1" noChangeArrowheads="1" noTextEdit="1"/>
            </p:cNvSpPr>
            <p:nvPr/>
          </p:nvSpPr>
          <p:spPr bwMode="gray">
            <a:xfrm>
              <a:off x="4969" y="50"/>
              <a:ext cx="741" cy="414"/>
            </a:xfrm>
            <a:prstGeom prst="rect">
              <a:avLst/>
            </a:prstGeom>
            <a:noFill/>
            <a:ln w="9525">
              <a:noFill/>
              <a:miter lim="800000"/>
              <a:headEnd/>
              <a:tailEnd/>
            </a:ln>
          </p:spPr>
          <p:txBody>
            <a:bodyPr/>
            <a:lstStyle/>
            <a:p>
              <a:pPr algn="ctr" fontAlgn="ctr">
                <a:defRPr/>
              </a:pPr>
              <a:endParaRPr lang="en-US" sz="1800">
                <a:latin typeface="ＭＳ Ｐゴシック" charset="-128"/>
                <a:ea typeface="ＭＳ Ｐゴシック"/>
              </a:endParaRPr>
            </a:p>
          </p:txBody>
        </p:sp>
        <p:sp>
          <p:nvSpPr>
            <p:cNvPr id="7" name="Freeform 16"/>
            <p:cNvSpPr>
              <a:spLocks/>
            </p:cNvSpPr>
            <p:nvPr/>
          </p:nvSpPr>
          <p:spPr bwMode="gray">
            <a:xfrm>
              <a:off x="5334" y="121"/>
              <a:ext cx="94" cy="72"/>
            </a:xfrm>
            <a:custGeom>
              <a:avLst/>
              <a:gdLst/>
              <a:ahLst/>
              <a:cxnLst>
                <a:cxn ang="0">
                  <a:pos x="961" y="764"/>
                </a:cxn>
                <a:cxn ang="0">
                  <a:pos x="599" y="642"/>
                </a:cxn>
                <a:cxn ang="0">
                  <a:pos x="1" y="1235"/>
                </a:cxn>
                <a:cxn ang="0">
                  <a:pos x="599" y="1825"/>
                </a:cxn>
                <a:cxn ang="0">
                  <a:pos x="1053" y="1619"/>
                </a:cxn>
                <a:cxn ang="0">
                  <a:pos x="1053" y="1293"/>
                </a:cxn>
                <a:cxn ang="0">
                  <a:pos x="771" y="1568"/>
                </a:cxn>
                <a:cxn ang="0">
                  <a:pos x="599" y="1604"/>
                </a:cxn>
                <a:cxn ang="0">
                  <a:pos x="225" y="1235"/>
                </a:cxn>
                <a:cxn ang="0">
                  <a:pos x="599" y="863"/>
                </a:cxn>
                <a:cxn ang="0">
                  <a:pos x="861" y="972"/>
                </a:cxn>
                <a:cxn ang="0">
                  <a:pos x="1093" y="1239"/>
                </a:cxn>
                <a:cxn ang="0">
                  <a:pos x="1630" y="1473"/>
                </a:cxn>
                <a:cxn ang="0">
                  <a:pos x="2365" y="741"/>
                </a:cxn>
                <a:cxn ang="0">
                  <a:pos x="1630" y="0"/>
                </a:cxn>
                <a:cxn ang="0">
                  <a:pos x="1053" y="295"/>
                </a:cxn>
                <a:cxn ang="0">
                  <a:pos x="1053" y="735"/>
                </a:cxn>
                <a:cxn ang="0">
                  <a:pos x="1630" y="232"/>
                </a:cxn>
                <a:cxn ang="0">
                  <a:pos x="2134" y="741"/>
                </a:cxn>
                <a:cxn ang="0">
                  <a:pos x="1630" y="1245"/>
                </a:cxn>
                <a:cxn ang="0">
                  <a:pos x="1303" y="1125"/>
                </a:cxn>
                <a:cxn ang="0">
                  <a:pos x="961" y="764"/>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8" name="Freeform 17"/>
            <p:cNvSpPr>
              <a:spLocks/>
            </p:cNvSpPr>
            <p:nvPr/>
          </p:nvSpPr>
          <p:spPr bwMode="gray">
            <a:xfrm>
              <a:off x="5180" y="200"/>
              <a:ext cx="65" cy="106"/>
            </a:xfrm>
            <a:custGeom>
              <a:avLst/>
              <a:gdLst/>
              <a:ahLst/>
              <a:cxnLst>
                <a:cxn ang="0">
                  <a:pos x="0" y="0"/>
                </a:cxn>
                <a:cxn ang="0">
                  <a:pos x="1624" y="0"/>
                </a:cxn>
                <a:cxn ang="0">
                  <a:pos x="1624" y="452"/>
                </a:cxn>
                <a:cxn ang="0">
                  <a:pos x="1365" y="273"/>
                </a:cxn>
                <a:cxn ang="0">
                  <a:pos x="613" y="273"/>
                </a:cxn>
                <a:cxn ang="0">
                  <a:pos x="613" y="1053"/>
                </a:cxn>
                <a:cxn ang="0">
                  <a:pos x="1428" y="1053"/>
                </a:cxn>
                <a:cxn ang="0">
                  <a:pos x="1428" y="1467"/>
                </a:cxn>
                <a:cxn ang="0">
                  <a:pos x="1205" y="1335"/>
                </a:cxn>
                <a:cxn ang="0">
                  <a:pos x="613" y="1335"/>
                </a:cxn>
                <a:cxn ang="0">
                  <a:pos x="613" y="2401"/>
                </a:cxn>
                <a:cxn ang="0">
                  <a:pos x="784" y="2651"/>
                </a:cxn>
                <a:cxn ang="0">
                  <a:pos x="11" y="2651"/>
                </a:cxn>
                <a:cxn ang="0">
                  <a:pos x="173" y="2401"/>
                </a:cxn>
                <a:cxn ang="0">
                  <a:pos x="173" y="278"/>
                </a:cxn>
                <a:cxn ang="0">
                  <a:pos x="0" y="0"/>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9" name="Freeform 18"/>
            <p:cNvSpPr>
              <a:spLocks/>
            </p:cNvSpPr>
            <p:nvPr/>
          </p:nvSpPr>
          <p:spPr bwMode="gray">
            <a:xfrm>
              <a:off x="5333" y="200"/>
              <a:ext cx="43" cy="148"/>
            </a:xfrm>
            <a:custGeom>
              <a:avLst/>
              <a:gdLst/>
              <a:ahLst/>
              <a:cxnLst>
                <a:cxn ang="0">
                  <a:pos x="246" y="0"/>
                </a:cxn>
                <a:cxn ang="0">
                  <a:pos x="1072" y="0"/>
                </a:cxn>
                <a:cxn ang="0">
                  <a:pos x="887" y="230"/>
                </a:cxn>
                <a:cxn ang="0">
                  <a:pos x="887" y="2717"/>
                </a:cxn>
                <a:cxn ang="0">
                  <a:pos x="0" y="3693"/>
                </a:cxn>
                <a:cxn ang="0">
                  <a:pos x="423" y="2717"/>
                </a:cxn>
                <a:cxn ang="0">
                  <a:pos x="423" y="230"/>
                </a:cxn>
                <a:cxn ang="0">
                  <a:pos x="246" y="0"/>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0" name="Freeform 19"/>
            <p:cNvSpPr>
              <a:spLocks/>
            </p:cNvSpPr>
            <p:nvPr/>
          </p:nvSpPr>
          <p:spPr bwMode="gray">
            <a:xfrm>
              <a:off x="5380" y="200"/>
              <a:ext cx="33" cy="106"/>
            </a:xfrm>
            <a:custGeom>
              <a:avLst/>
              <a:gdLst/>
              <a:ahLst/>
              <a:cxnLst>
                <a:cxn ang="0">
                  <a:pos x="0" y="0"/>
                </a:cxn>
                <a:cxn ang="0">
                  <a:pos x="828" y="0"/>
                </a:cxn>
                <a:cxn ang="0">
                  <a:pos x="645" y="235"/>
                </a:cxn>
                <a:cxn ang="0">
                  <a:pos x="645" y="2401"/>
                </a:cxn>
                <a:cxn ang="0">
                  <a:pos x="828" y="2653"/>
                </a:cxn>
                <a:cxn ang="0">
                  <a:pos x="0" y="2653"/>
                </a:cxn>
                <a:cxn ang="0">
                  <a:pos x="184" y="2401"/>
                </a:cxn>
                <a:cxn ang="0">
                  <a:pos x="184" y="235"/>
                </a:cxn>
                <a:cxn ang="0">
                  <a:pos x="0" y="0"/>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1" name="Freeform 20"/>
            <p:cNvSpPr>
              <a:spLocks/>
            </p:cNvSpPr>
            <p:nvPr/>
          </p:nvSpPr>
          <p:spPr bwMode="gray">
            <a:xfrm>
              <a:off x="5414" y="200"/>
              <a:ext cx="79" cy="106"/>
            </a:xfrm>
            <a:custGeom>
              <a:avLst/>
              <a:gdLst/>
              <a:ahLst/>
              <a:cxnLst>
                <a:cxn ang="0">
                  <a:pos x="161" y="0"/>
                </a:cxn>
                <a:cxn ang="0">
                  <a:pos x="1984" y="0"/>
                </a:cxn>
                <a:cxn ang="0">
                  <a:pos x="1829" y="482"/>
                </a:cxn>
                <a:cxn ang="0">
                  <a:pos x="1607" y="279"/>
                </a:cxn>
                <a:cxn ang="0">
                  <a:pos x="1229" y="279"/>
                </a:cxn>
                <a:cxn ang="0">
                  <a:pos x="1229" y="2401"/>
                </a:cxn>
                <a:cxn ang="0">
                  <a:pos x="1407" y="2651"/>
                </a:cxn>
                <a:cxn ang="0">
                  <a:pos x="595" y="2651"/>
                </a:cxn>
                <a:cxn ang="0">
                  <a:pos x="771" y="2401"/>
                </a:cxn>
                <a:cxn ang="0">
                  <a:pos x="771" y="279"/>
                </a:cxn>
                <a:cxn ang="0">
                  <a:pos x="315" y="279"/>
                </a:cxn>
                <a:cxn ang="0">
                  <a:pos x="0" y="522"/>
                </a:cxn>
                <a:cxn ang="0">
                  <a:pos x="161" y="0"/>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2" name="Freeform 21"/>
            <p:cNvSpPr>
              <a:spLocks/>
            </p:cNvSpPr>
            <p:nvPr/>
          </p:nvSpPr>
          <p:spPr bwMode="gray">
            <a:xfrm>
              <a:off x="5558" y="200"/>
              <a:ext cx="88" cy="107"/>
            </a:xfrm>
            <a:custGeom>
              <a:avLst/>
              <a:gdLst/>
              <a:ahLst/>
              <a:cxnLst>
                <a:cxn ang="0">
                  <a:pos x="1420" y="0"/>
                </a:cxn>
                <a:cxn ang="0">
                  <a:pos x="2219" y="0"/>
                </a:cxn>
                <a:cxn ang="0">
                  <a:pos x="2048" y="234"/>
                </a:cxn>
                <a:cxn ang="0">
                  <a:pos x="2048" y="1840"/>
                </a:cxn>
                <a:cxn ang="0">
                  <a:pos x="1131" y="2693"/>
                </a:cxn>
                <a:cxn ang="0">
                  <a:pos x="176" y="1840"/>
                </a:cxn>
                <a:cxn ang="0">
                  <a:pos x="176" y="234"/>
                </a:cxn>
                <a:cxn ang="0">
                  <a:pos x="0" y="0"/>
                </a:cxn>
                <a:cxn ang="0">
                  <a:pos x="821" y="0"/>
                </a:cxn>
                <a:cxn ang="0">
                  <a:pos x="638" y="234"/>
                </a:cxn>
                <a:cxn ang="0">
                  <a:pos x="638" y="1840"/>
                </a:cxn>
                <a:cxn ang="0">
                  <a:pos x="1131" y="2406"/>
                </a:cxn>
                <a:cxn ang="0">
                  <a:pos x="1601" y="1840"/>
                </a:cxn>
                <a:cxn ang="0">
                  <a:pos x="1601" y="234"/>
                </a:cxn>
                <a:cxn ang="0">
                  <a:pos x="1420" y="0"/>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3" name="Freeform 22"/>
            <p:cNvSpPr>
              <a:spLocks/>
            </p:cNvSpPr>
            <p:nvPr/>
          </p:nvSpPr>
          <p:spPr bwMode="gray">
            <a:xfrm>
              <a:off x="5248" y="200"/>
              <a:ext cx="89" cy="108"/>
            </a:xfrm>
            <a:custGeom>
              <a:avLst/>
              <a:gdLst/>
              <a:ahLst/>
              <a:cxnLst>
                <a:cxn ang="0">
                  <a:pos x="1427" y="0"/>
                </a:cxn>
                <a:cxn ang="0">
                  <a:pos x="2240" y="0"/>
                </a:cxn>
                <a:cxn ang="0">
                  <a:pos x="2068" y="237"/>
                </a:cxn>
                <a:cxn ang="0">
                  <a:pos x="2067" y="1838"/>
                </a:cxn>
                <a:cxn ang="0">
                  <a:pos x="1122" y="2700"/>
                </a:cxn>
                <a:cxn ang="0">
                  <a:pos x="166" y="1838"/>
                </a:cxn>
                <a:cxn ang="0">
                  <a:pos x="166" y="237"/>
                </a:cxn>
                <a:cxn ang="0">
                  <a:pos x="0" y="0"/>
                </a:cxn>
                <a:cxn ang="0">
                  <a:pos x="821" y="0"/>
                </a:cxn>
                <a:cxn ang="0">
                  <a:pos x="631" y="237"/>
                </a:cxn>
                <a:cxn ang="0">
                  <a:pos x="630" y="1838"/>
                </a:cxn>
                <a:cxn ang="0">
                  <a:pos x="1122" y="2413"/>
                </a:cxn>
                <a:cxn ang="0">
                  <a:pos x="1602" y="1838"/>
                </a:cxn>
                <a:cxn ang="0">
                  <a:pos x="1603" y="237"/>
                </a:cxn>
                <a:cxn ang="0">
                  <a:pos x="1427" y="0"/>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14" name="Freeform 23"/>
            <p:cNvSpPr>
              <a:spLocks/>
            </p:cNvSpPr>
            <p:nvPr/>
          </p:nvSpPr>
          <p:spPr bwMode="gray">
            <a:xfrm>
              <a:off x="5489" y="198"/>
              <a:ext cx="69" cy="110"/>
            </a:xfrm>
            <a:custGeom>
              <a:avLst/>
              <a:gdLst/>
              <a:ahLst/>
              <a:cxnLst>
                <a:cxn ang="0">
                  <a:pos x="1467" y="479"/>
                </a:cxn>
                <a:cxn ang="0">
                  <a:pos x="1019" y="276"/>
                </a:cxn>
                <a:cxn ang="0">
                  <a:pos x="504" y="677"/>
                </a:cxn>
                <a:cxn ang="0">
                  <a:pos x="995" y="1174"/>
                </a:cxn>
                <a:cxn ang="0">
                  <a:pos x="1705" y="1974"/>
                </a:cxn>
                <a:cxn ang="0">
                  <a:pos x="651" y="2755"/>
                </a:cxn>
                <a:cxn ang="0">
                  <a:pos x="155" y="2686"/>
                </a:cxn>
                <a:cxn ang="0">
                  <a:pos x="0" y="2177"/>
                </a:cxn>
                <a:cxn ang="0">
                  <a:pos x="658" y="2466"/>
                </a:cxn>
                <a:cxn ang="0">
                  <a:pos x="1252" y="2030"/>
                </a:cxn>
                <a:cxn ang="0">
                  <a:pos x="46" y="731"/>
                </a:cxn>
                <a:cxn ang="0">
                  <a:pos x="973" y="0"/>
                </a:cxn>
                <a:cxn ang="0">
                  <a:pos x="1467" y="69"/>
                </a:cxn>
                <a:cxn ang="0">
                  <a:pos x="1467" y="479"/>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grpSp>
      <p:sp>
        <p:nvSpPr>
          <p:cNvPr id="15" name="Line 4"/>
          <p:cNvSpPr>
            <a:spLocks noChangeShapeType="1"/>
          </p:cNvSpPr>
          <p:nvPr/>
        </p:nvSpPr>
        <p:spPr bwMode="gray">
          <a:xfrm>
            <a:off x="0" y="6632575"/>
            <a:ext cx="9144000" cy="0"/>
          </a:xfrm>
          <a:prstGeom prst="line">
            <a:avLst/>
          </a:prstGeom>
          <a:noFill/>
          <a:ln w="12700">
            <a:solidFill>
              <a:srgbClr val="87867E"/>
            </a:solidFill>
            <a:round/>
            <a:headEnd/>
            <a:tailEnd/>
          </a:ln>
          <a:effectLst/>
        </p:spPr>
        <p:txBody>
          <a:bodyPr/>
          <a:lstStyle/>
          <a:p>
            <a:pPr algn="ctr" fontAlgn="ctr">
              <a:defRPr/>
            </a:pPr>
            <a:endParaRPr lang="en-US" sz="1800">
              <a:latin typeface="ＭＳ Ｐゴシック" charset="-128"/>
              <a:ea typeface="ＭＳ Ｐゴシック"/>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Rectangle 3"/>
          <p:cNvSpPr>
            <a:spLocks noGrp="1" noChangeArrowheads="1"/>
          </p:cNvSpPr>
          <p:nvPr>
            <p:ph type="ftr" sz="quarter" idx="10"/>
          </p:nvPr>
        </p:nvSpPr>
        <p:spPr>
          <a:xfrm>
            <a:off x="5638800" y="6545263"/>
            <a:ext cx="3321050" cy="268287"/>
          </a:xfrm>
        </p:spPr>
        <p:txBody>
          <a:bodyPr/>
          <a:lstStyle>
            <a:lvl1pPr>
              <a:defRPr/>
            </a:lvl1pPr>
          </a:lstStyle>
          <a:p>
            <a:r>
              <a:rPr lang="en-US" altLang="ja-JP" dirty="0" smtClean="0"/>
              <a:t>Copyright 2016 Fujitsu Laboratories of America, Inc.</a:t>
            </a:r>
            <a:endParaRPr lang="en-US" altLang="ja-JP" dirty="0"/>
          </a:p>
        </p:txBody>
      </p:sp>
      <p:sp>
        <p:nvSpPr>
          <p:cNvPr id="18" name="Rectangle 6"/>
          <p:cNvSpPr>
            <a:spLocks noGrp="1" noChangeArrowheads="1"/>
          </p:cNvSpPr>
          <p:nvPr>
            <p:ph type="sldNum" sz="quarter" idx="11"/>
          </p:nvPr>
        </p:nvSpPr>
        <p:spPr/>
        <p:txBody>
          <a:bodyPr/>
          <a:lstStyle>
            <a:lvl1pPr>
              <a:defRPr smtClean="0"/>
            </a:lvl1pPr>
          </a:lstStyle>
          <a:p>
            <a:fld id="{AD615B22-716A-4929-9256-250C77AFBC3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47540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B060206-066D-43CE-A91B-7A3AE47B4BB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78242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275" y="869950"/>
            <a:ext cx="4316413" cy="559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088" y="869950"/>
            <a:ext cx="4318000" cy="559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8572DB8-C7DE-4F31-86CB-402362786F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0614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04993A5F-7718-46E5-89A5-78CBA89A32E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06457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7664E798-7F25-4E4B-8744-D4AC9287F1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5176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1374EB33-57D8-4199-9232-78F977902B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49375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3EE8E17-8D33-4FF5-9B7F-2E487B3163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83356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24"/>
          <p:cNvSpPr>
            <a:spLocks noGrp="1" noChangeArrowheads="1"/>
          </p:cNvSpPr>
          <p:nvPr>
            <p:ph type="sldNum" sz="quarter" idx="10"/>
          </p:nvPr>
        </p:nvSpPr>
        <p:spPr>
          <a:ln/>
        </p:spPr>
        <p:txBody>
          <a:bodyPr/>
          <a:lstStyle>
            <a:lvl1pPr>
              <a:defRPr/>
            </a:lvl1pPr>
          </a:lstStyle>
          <a:p>
            <a:pPr>
              <a:defRPr/>
            </a:pPr>
            <a:fld id="{2623B37F-65C2-48BC-8D8A-6EA8347D6BAD}" type="slidenum">
              <a:rPr lang="de-DE" altLang="ja-JP"/>
              <a:pPr>
                <a:defRPr/>
              </a:pPr>
              <a:t>‹#›</a:t>
            </a:fld>
            <a:endParaRPr lang="de-DE" altLang="ja-JP" dirty="0"/>
          </a:p>
        </p:txBody>
      </p:sp>
      <p:sp>
        <p:nvSpPr>
          <p:cNvPr id="5"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29719968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FD2A9085-CCEB-41A7-A225-7E06562ED74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34349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D0C8CE00-6DDF-4B89-8742-FF6DB92E61C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28112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9575" y="-1588"/>
            <a:ext cx="2195513" cy="64643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8275" y="-1588"/>
            <a:ext cx="6438900" cy="64643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altLang="ja-JP" smtClean="0">
                <a:solidFill>
                  <a:srgbClr val="000000"/>
                </a:solidFill>
              </a:rPr>
              <a:t>Copyright 2015 Fujitsu Laboratories of America, Inc.</a:t>
            </a:r>
            <a:endParaRPr lang="en-US" altLang="ja-JP">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FA03EDE-2DAA-4B79-8D7E-C3E819F99A3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34700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49" descr="TitleRed_L15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0"/>
            <a:ext cx="91440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0"/>
          <p:cNvGrpSpPr>
            <a:grpSpLocks noChangeAspect="1"/>
          </p:cNvGrpSpPr>
          <p:nvPr userDrawn="1"/>
        </p:nvGrpSpPr>
        <p:grpSpPr bwMode="auto">
          <a:xfrm>
            <a:off x="7308850" y="185738"/>
            <a:ext cx="1647825" cy="920750"/>
            <a:chOff x="4604" y="117"/>
            <a:chExt cx="1038" cy="580"/>
          </a:xfrm>
        </p:grpSpPr>
        <p:sp>
          <p:nvSpPr>
            <p:cNvPr id="6" name="AutoShape 51"/>
            <p:cNvSpPr>
              <a:spLocks noChangeAspect="1" noChangeArrowheads="1" noTextEdit="1"/>
            </p:cNvSpPr>
            <p:nvPr userDrawn="1"/>
          </p:nvSpPr>
          <p:spPr bwMode="gray">
            <a:xfrm>
              <a:off x="4604" y="117"/>
              <a:ext cx="103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Freeform 52"/>
            <p:cNvSpPr>
              <a:spLocks/>
            </p:cNvSpPr>
            <p:nvPr userDrawn="1"/>
          </p:nvSpPr>
          <p:spPr bwMode="gray">
            <a:xfrm>
              <a:off x="4655" y="604"/>
              <a:ext cx="26" cy="43"/>
            </a:xfrm>
            <a:custGeom>
              <a:avLst/>
              <a:gdLst>
                <a:gd name="T0" fmla="*/ 0 w 463"/>
                <a:gd name="T1" fmla="*/ 0 h 762"/>
                <a:gd name="T2" fmla="*/ 0 w 463"/>
                <a:gd name="T3" fmla="*/ 0 h 762"/>
                <a:gd name="T4" fmla="*/ 0 w 463"/>
                <a:gd name="T5" fmla="*/ 0 h 762"/>
                <a:gd name="T6" fmla="*/ 0 w 463"/>
                <a:gd name="T7" fmla="*/ 0 h 762"/>
                <a:gd name="T8" fmla="*/ 0 w 463"/>
                <a:gd name="T9" fmla="*/ 0 h 762"/>
                <a:gd name="T10" fmla="*/ 0 w 463"/>
                <a:gd name="T11" fmla="*/ 0 h 762"/>
                <a:gd name="T12" fmla="*/ 0 w 463"/>
                <a:gd name="T13" fmla="*/ 0 h 762"/>
                <a:gd name="T14" fmla="*/ 0 w 463"/>
                <a:gd name="T15" fmla="*/ 0 h 762"/>
                <a:gd name="T16" fmla="*/ 0 w 463"/>
                <a:gd name="T17" fmla="*/ 0 h 762"/>
                <a:gd name="T18" fmla="*/ 0 w 463"/>
                <a:gd name="T19" fmla="*/ 0 h 762"/>
                <a:gd name="T20" fmla="*/ 0 w 463"/>
                <a:gd name="T21" fmla="*/ 0 h 762"/>
                <a:gd name="T22" fmla="*/ 0 w 463"/>
                <a:gd name="T23" fmla="*/ 0 h 762"/>
                <a:gd name="T24" fmla="*/ 0 w 463"/>
                <a:gd name="T25" fmla="*/ 0 h 762"/>
                <a:gd name="T26" fmla="*/ 0 w 463"/>
                <a:gd name="T27" fmla="*/ 0 h 762"/>
                <a:gd name="T28" fmla="*/ 0 w 463"/>
                <a:gd name="T29" fmla="*/ 0 h 762"/>
                <a:gd name="T30" fmla="*/ 0 w 463"/>
                <a:gd name="T31" fmla="*/ 0 h 762"/>
                <a:gd name="T32" fmla="*/ 0 w 463"/>
                <a:gd name="T33" fmla="*/ 0 h 762"/>
                <a:gd name="T34" fmla="*/ 0 w 463"/>
                <a:gd name="T35" fmla="*/ 0 h 762"/>
                <a:gd name="T36" fmla="*/ 0 w 463"/>
                <a:gd name="T37" fmla="*/ 0 h 762"/>
                <a:gd name="T38" fmla="*/ 0 w 463"/>
                <a:gd name="T39" fmla="*/ 0 h 762"/>
                <a:gd name="T40" fmla="*/ 0 w 463"/>
                <a:gd name="T41" fmla="*/ 0 h 762"/>
                <a:gd name="T42" fmla="*/ 0 w 463"/>
                <a:gd name="T43" fmla="*/ 0 h 762"/>
                <a:gd name="T44" fmla="*/ 0 w 463"/>
                <a:gd name="T45" fmla="*/ 0 h 7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3" h="762">
                  <a:moveTo>
                    <a:pt x="0" y="731"/>
                  </a:moveTo>
                  <a:cubicBezTo>
                    <a:pt x="0" y="643"/>
                    <a:pt x="0" y="643"/>
                    <a:pt x="0" y="643"/>
                  </a:cubicBezTo>
                  <a:cubicBezTo>
                    <a:pt x="48" y="670"/>
                    <a:pt x="107" y="684"/>
                    <a:pt x="177" y="684"/>
                  </a:cubicBezTo>
                  <a:cubicBezTo>
                    <a:pt x="296" y="684"/>
                    <a:pt x="355" y="645"/>
                    <a:pt x="355" y="568"/>
                  </a:cubicBezTo>
                  <a:cubicBezTo>
                    <a:pt x="355" y="538"/>
                    <a:pt x="345" y="513"/>
                    <a:pt x="325" y="493"/>
                  </a:cubicBezTo>
                  <a:cubicBezTo>
                    <a:pt x="309" y="477"/>
                    <a:pt x="291" y="463"/>
                    <a:pt x="271" y="452"/>
                  </a:cubicBezTo>
                  <a:cubicBezTo>
                    <a:pt x="253" y="442"/>
                    <a:pt x="231" y="431"/>
                    <a:pt x="203" y="417"/>
                  </a:cubicBezTo>
                  <a:cubicBezTo>
                    <a:pt x="135" y="384"/>
                    <a:pt x="89" y="352"/>
                    <a:pt x="62" y="323"/>
                  </a:cubicBezTo>
                  <a:cubicBezTo>
                    <a:pt x="29" y="286"/>
                    <a:pt x="12" y="242"/>
                    <a:pt x="12" y="190"/>
                  </a:cubicBezTo>
                  <a:cubicBezTo>
                    <a:pt x="12" y="124"/>
                    <a:pt x="38" y="74"/>
                    <a:pt x="90" y="41"/>
                  </a:cubicBezTo>
                  <a:cubicBezTo>
                    <a:pt x="134" y="13"/>
                    <a:pt x="189" y="0"/>
                    <a:pt x="257" y="0"/>
                  </a:cubicBezTo>
                  <a:cubicBezTo>
                    <a:pt x="304" y="0"/>
                    <a:pt x="355" y="8"/>
                    <a:pt x="411" y="24"/>
                  </a:cubicBezTo>
                  <a:cubicBezTo>
                    <a:pt x="411" y="106"/>
                    <a:pt x="411" y="106"/>
                    <a:pt x="411" y="106"/>
                  </a:cubicBezTo>
                  <a:cubicBezTo>
                    <a:pt x="364" y="85"/>
                    <a:pt x="314" y="74"/>
                    <a:pt x="262" y="74"/>
                  </a:cubicBezTo>
                  <a:cubicBezTo>
                    <a:pt x="222" y="74"/>
                    <a:pt x="188" y="82"/>
                    <a:pt x="162" y="98"/>
                  </a:cubicBezTo>
                  <a:cubicBezTo>
                    <a:pt x="134" y="115"/>
                    <a:pt x="120" y="141"/>
                    <a:pt x="120" y="178"/>
                  </a:cubicBezTo>
                  <a:cubicBezTo>
                    <a:pt x="120" y="209"/>
                    <a:pt x="130" y="234"/>
                    <a:pt x="149" y="253"/>
                  </a:cubicBezTo>
                  <a:cubicBezTo>
                    <a:pt x="168" y="273"/>
                    <a:pt x="209" y="298"/>
                    <a:pt x="273" y="331"/>
                  </a:cubicBezTo>
                  <a:cubicBezTo>
                    <a:pt x="324" y="356"/>
                    <a:pt x="357" y="375"/>
                    <a:pt x="374" y="388"/>
                  </a:cubicBezTo>
                  <a:cubicBezTo>
                    <a:pt x="407" y="412"/>
                    <a:pt x="430" y="437"/>
                    <a:pt x="444" y="465"/>
                  </a:cubicBezTo>
                  <a:cubicBezTo>
                    <a:pt x="457" y="490"/>
                    <a:pt x="463" y="520"/>
                    <a:pt x="463" y="556"/>
                  </a:cubicBezTo>
                  <a:cubicBezTo>
                    <a:pt x="463" y="693"/>
                    <a:pt x="370" y="762"/>
                    <a:pt x="184" y="762"/>
                  </a:cubicBezTo>
                  <a:cubicBezTo>
                    <a:pt x="109" y="762"/>
                    <a:pt x="48" y="752"/>
                    <a:pt x="0" y="7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53"/>
            <p:cNvSpPr>
              <a:spLocks/>
            </p:cNvSpPr>
            <p:nvPr userDrawn="1"/>
          </p:nvSpPr>
          <p:spPr bwMode="gray">
            <a:xfrm>
              <a:off x="4691" y="585"/>
              <a:ext cx="30" cy="61"/>
            </a:xfrm>
            <a:custGeom>
              <a:avLst/>
              <a:gdLst>
                <a:gd name="T0" fmla="*/ 0 w 548"/>
                <a:gd name="T1" fmla="*/ 0 h 1087"/>
                <a:gd name="T2" fmla="*/ 0 w 548"/>
                <a:gd name="T3" fmla="*/ 0 h 1087"/>
                <a:gd name="T4" fmla="*/ 0 w 548"/>
                <a:gd name="T5" fmla="*/ 0 h 1087"/>
                <a:gd name="T6" fmla="*/ 0 w 548"/>
                <a:gd name="T7" fmla="*/ 0 h 1087"/>
                <a:gd name="T8" fmla="*/ 0 w 548"/>
                <a:gd name="T9" fmla="*/ 0 h 1087"/>
                <a:gd name="T10" fmla="*/ 0 w 548"/>
                <a:gd name="T11" fmla="*/ 0 h 1087"/>
                <a:gd name="T12" fmla="*/ 0 w 548"/>
                <a:gd name="T13" fmla="*/ 0 h 1087"/>
                <a:gd name="T14" fmla="*/ 0 w 548"/>
                <a:gd name="T15" fmla="*/ 0 h 1087"/>
                <a:gd name="T16" fmla="*/ 0 w 548"/>
                <a:gd name="T17" fmla="*/ 0 h 1087"/>
                <a:gd name="T18" fmla="*/ 0 w 548"/>
                <a:gd name="T19" fmla="*/ 0 h 1087"/>
                <a:gd name="T20" fmla="*/ 0 w 548"/>
                <a:gd name="T21" fmla="*/ 0 h 1087"/>
                <a:gd name="T22" fmla="*/ 0 w 548"/>
                <a:gd name="T23" fmla="*/ 0 h 1087"/>
                <a:gd name="T24" fmla="*/ 0 w 548"/>
                <a:gd name="T25" fmla="*/ 0 h 1087"/>
                <a:gd name="T26" fmla="*/ 0 w 548"/>
                <a:gd name="T27" fmla="*/ 0 h 1087"/>
                <a:gd name="T28" fmla="*/ 0 w 548"/>
                <a:gd name="T29" fmla="*/ 0 h 10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54"/>
            <p:cNvSpPr>
              <a:spLocks noEditPoints="1"/>
            </p:cNvSpPr>
            <p:nvPr userDrawn="1"/>
          </p:nvSpPr>
          <p:spPr bwMode="gray">
            <a:xfrm>
              <a:off x="4730" y="604"/>
              <a:ext cx="32" cy="43"/>
            </a:xfrm>
            <a:custGeom>
              <a:avLst/>
              <a:gdLst>
                <a:gd name="T0" fmla="*/ 0 w 561"/>
                <a:gd name="T1" fmla="*/ 0 h 762"/>
                <a:gd name="T2" fmla="*/ 0 w 561"/>
                <a:gd name="T3" fmla="*/ 0 h 762"/>
                <a:gd name="T4" fmla="*/ 0 w 561"/>
                <a:gd name="T5" fmla="*/ 0 h 762"/>
                <a:gd name="T6" fmla="*/ 0 w 561"/>
                <a:gd name="T7" fmla="*/ 0 h 762"/>
                <a:gd name="T8" fmla="*/ 0 w 561"/>
                <a:gd name="T9" fmla="*/ 0 h 762"/>
                <a:gd name="T10" fmla="*/ 0 w 561"/>
                <a:gd name="T11" fmla="*/ 0 h 762"/>
                <a:gd name="T12" fmla="*/ 0 w 561"/>
                <a:gd name="T13" fmla="*/ 0 h 762"/>
                <a:gd name="T14" fmla="*/ 0 w 561"/>
                <a:gd name="T15" fmla="*/ 0 h 762"/>
                <a:gd name="T16" fmla="*/ 0 w 561"/>
                <a:gd name="T17" fmla="*/ 0 h 762"/>
                <a:gd name="T18" fmla="*/ 0 w 561"/>
                <a:gd name="T19" fmla="*/ 0 h 762"/>
                <a:gd name="T20" fmla="*/ 0 w 561"/>
                <a:gd name="T21" fmla="*/ 0 h 762"/>
                <a:gd name="T22" fmla="*/ 0 w 561"/>
                <a:gd name="T23" fmla="*/ 0 h 762"/>
                <a:gd name="T24" fmla="*/ 0 w 561"/>
                <a:gd name="T25" fmla="*/ 0 h 762"/>
                <a:gd name="T26" fmla="*/ 0 w 561"/>
                <a:gd name="T27" fmla="*/ 0 h 762"/>
                <a:gd name="T28" fmla="*/ 0 w 561"/>
                <a:gd name="T29" fmla="*/ 0 h 762"/>
                <a:gd name="T30" fmla="*/ 0 w 561"/>
                <a:gd name="T31" fmla="*/ 0 h 762"/>
                <a:gd name="T32" fmla="*/ 0 w 561"/>
                <a:gd name="T33" fmla="*/ 0 h 762"/>
                <a:gd name="T34" fmla="*/ 0 w 561"/>
                <a:gd name="T35" fmla="*/ 0 h 762"/>
                <a:gd name="T36" fmla="*/ 0 w 561"/>
                <a:gd name="T37" fmla="*/ 0 h 762"/>
                <a:gd name="T38" fmla="*/ 0 w 561"/>
                <a:gd name="T39" fmla="*/ 0 h 762"/>
                <a:gd name="T40" fmla="*/ 0 w 561"/>
                <a:gd name="T41" fmla="*/ 0 h 762"/>
                <a:gd name="T42" fmla="*/ 0 w 561"/>
                <a:gd name="T43" fmla="*/ 0 h 762"/>
                <a:gd name="T44" fmla="*/ 0 w 561"/>
                <a:gd name="T45" fmla="*/ 0 h 762"/>
                <a:gd name="T46" fmla="*/ 0 w 561"/>
                <a:gd name="T47" fmla="*/ 0 h 7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1" h="762">
                  <a:moveTo>
                    <a:pt x="437" y="286"/>
                  </a:moveTo>
                  <a:cubicBezTo>
                    <a:pt x="437" y="248"/>
                    <a:pt x="437" y="248"/>
                    <a:pt x="437" y="248"/>
                  </a:cubicBezTo>
                  <a:cubicBezTo>
                    <a:pt x="437" y="200"/>
                    <a:pt x="430" y="164"/>
                    <a:pt x="415" y="138"/>
                  </a:cubicBezTo>
                  <a:cubicBezTo>
                    <a:pt x="392" y="97"/>
                    <a:pt x="344" y="77"/>
                    <a:pt x="271" y="77"/>
                  </a:cubicBezTo>
                  <a:cubicBezTo>
                    <a:pt x="206" y="77"/>
                    <a:pt x="139" y="91"/>
                    <a:pt x="70" y="118"/>
                  </a:cubicBezTo>
                  <a:cubicBezTo>
                    <a:pt x="70" y="31"/>
                    <a:pt x="70" y="31"/>
                    <a:pt x="70" y="31"/>
                  </a:cubicBezTo>
                  <a:cubicBezTo>
                    <a:pt x="139" y="10"/>
                    <a:pt x="210" y="0"/>
                    <a:pt x="284" y="0"/>
                  </a:cubicBezTo>
                  <a:cubicBezTo>
                    <a:pt x="397" y="0"/>
                    <a:pt x="474" y="25"/>
                    <a:pt x="516" y="76"/>
                  </a:cubicBezTo>
                  <a:cubicBezTo>
                    <a:pt x="539" y="104"/>
                    <a:pt x="553" y="145"/>
                    <a:pt x="558" y="200"/>
                  </a:cubicBezTo>
                  <a:cubicBezTo>
                    <a:pt x="560" y="220"/>
                    <a:pt x="561" y="250"/>
                    <a:pt x="561" y="290"/>
                  </a:cubicBezTo>
                  <a:cubicBezTo>
                    <a:pt x="561" y="727"/>
                    <a:pt x="561" y="727"/>
                    <a:pt x="561" y="727"/>
                  </a:cubicBezTo>
                  <a:cubicBezTo>
                    <a:pt x="477" y="750"/>
                    <a:pt x="387" y="762"/>
                    <a:pt x="293" y="762"/>
                  </a:cubicBezTo>
                  <a:cubicBezTo>
                    <a:pt x="203" y="762"/>
                    <a:pt x="133" y="748"/>
                    <a:pt x="83" y="720"/>
                  </a:cubicBezTo>
                  <a:cubicBezTo>
                    <a:pt x="28" y="689"/>
                    <a:pt x="0" y="635"/>
                    <a:pt x="0" y="558"/>
                  </a:cubicBezTo>
                  <a:cubicBezTo>
                    <a:pt x="0" y="470"/>
                    <a:pt x="32" y="405"/>
                    <a:pt x="96" y="363"/>
                  </a:cubicBezTo>
                  <a:cubicBezTo>
                    <a:pt x="143" y="332"/>
                    <a:pt x="223" y="310"/>
                    <a:pt x="336" y="297"/>
                  </a:cubicBezTo>
                  <a:cubicBezTo>
                    <a:pt x="357" y="294"/>
                    <a:pt x="391" y="291"/>
                    <a:pt x="437" y="286"/>
                  </a:cubicBezTo>
                  <a:close/>
                  <a:moveTo>
                    <a:pt x="437" y="356"/>
                  </a:moveTo>
                  <a:cubicBezTo>
                    <a:pt x="362" y="363"/>
                    <a:pt x="305" y="372"/>
                    <a:pt x="267" y="382"/>
                  </a:cubicBezTo>
                  <a:cubicBezTo>
                    <a:pt x="173" y="405"/>
                    <a:pt x="127" y="460"/>
                    <a:pt x="127" y="545"/>
                  </a:cubicBezTo>
                  <a:cubicBezTo>
                    <a:pt x="127" y="593"/>
                    <a:pt x="140" y="627"/>
                    <a:pt x="168" y="650"/>
                  </a:cubicBezTo>
                  <a:cubicBezTo>
                    <a:pt x="198" y="675"/>
                    <a:pt x="246" y="687"/>
                    <a:pt x="312" y="687"/>
                  </a:cubicBezTo>
                  <a:cubicBezTo>
                    <a:pt x="357" y="687"/>
                    <a:pt x="398" y="681"/>
                    <a:pt x="437" y="670"/>
                  </a:cubicBezTo>
                  <a:lnTo>
                    <a:pt x="437" y="3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55"/>
            <p:cNvSpPr>
              <a:spLocks noEditPoints="1"/>
            </p:cNvSpPr>
            <p:nvPr userDrawn="1"/>
          </p:nvSpPr>
          <p:spPr bwMode="gray">
            <a:xfrm>
              <a:off x="4774" y="604"/>
              <a:ext cx="32" cy="61"/>
            </a:xfrm>
            <a:custGeom>
              <a:avLst/>
              <a:gdLst>
                <a:gd name="T0" fmla="*/ 0 w 567"/>
                <a:gd name="T1" fmla="*/ 0 h 1087"/>
                <a:gd name="T2" fmla="*/ 0 w 567"/>
                <a:gd name="T3" fmla="*/ 0 h 1087"/>
                <a:gd name="T4" fmla="*/ 0 w 567"/>
                <a:gd name="T5" fmla="*/ 0 h 1087"/>
                <a:gd name="T6" fmla="*/ 0 w 567"/>
                <a:gd name="T7" fmla="*/ 0 h 1087"/>
                <a:gd name="T8" fmla="*/ 0 w 567"/>
                <a:gd name="T9" fmla="*/ 0 h 1087"/>
                <a:gd name="T10" fmla="*/ 0 w 567"/>
                <a:gd name="T11" fmla="*/ 0 h 1087"/>
                <a:gd name="T12" fmla="*/ 0 w 567"/>
                <a:gd name="T13" fmla="*/ 0 h 1087"/>
                <a:gd name="T14" fmla="*/ 0 w 567"/>
                <a:gd name="T15" fmla="*/ 0 h 1087"/>
                <a:gd name="T16" fmla="*/ 0 w 567"/>
                <a:gd name="T17" fmla="*/ 0 h 1087"/>
                <a:gd name="T18" fmla="*/ 0 w 567"/>
                <a:gd name="T19" fmla="*/ 0 h 1087"/>
                <a:gd name="T20" fmla="*/ 0 w 567"/>
                <a:gd name="T21" fmla="*/ 0 h 1087"/>
                <a:gd name="T22" fmla="*/ 0 w 567"/>
                <a:gd name="T23" fmla="*/ 0 h 1087"/>
                <a:gd name="T24" fmla="*/ 0 w 567"/>
                <a:gd name="T25" fmla="*/ 0 h 1087"/>
                <a:gd name="T26" fmla="*/ 0 w 567"/>
                <a:gd name="T27" fmla="*/ 0 h 1087"/>
                <a:gd name="T28" fmla="*/ 0 w 567"/>
                <a:gd name="T29" fmla="*/ 0 h 1087"/>
                <a:gd name="T30" fmla="*/ 0 w 567"/>
                <a:gd name="T31" fmla="*/ 0 h 1087"/>
                <a:gd name="T32" fmla="*/ 0 w 567"/>
                <a:gd name="T33" fmla="*/ 0 h 1087"/>
                <a:gd name="T34" fmla="*/ 0 w 567"/>
                <a:gd name="T35" fmla="*/ 0 h 1087"/>
                <a:gd name="T36" fmla="*/ 0 w 567"/>
                <a:gd name="T37" fmla="*/ 0 h 10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7" h="1087">
                  <a:moveTo>
                    <a:pt x="123" y="711"/>
                  </a:moveTo>
                  <a:cubicBezTo>
                    <a:pt x="123" y="1087"/>
                    <a:pt x="123" y="1087"/>
                    <a:pt x="123" y="1087"/>
                  </a:cubicBezTo>
                  <a:cubicBezTo>
                    <a:pt x="0" y="1087"/>
                    <a:pt x="0" y="1087"/>
                    <a:pt x="0" y="1087"/>
                  </a:cubicBezTo>
                  <a:cubicBezTo>
                    <a:pt x="0" y="28"/>
                    <a:pt x="0" y="28"/>
                    <a:pt x="0" y="28"/>
                  </a:cubicBezTo>
                  <a:cubicBezTo>
                    <a:pt x="85" y="9"/>
                    <a:pt x="168" y="0"/>
                    <a:pt x="249" y="0"/>
                  </a:cubicBezTo>
                  <a:cubicBezTo>
                    <a:pt x="374" y="0"/>
                    <a:pt x="459" y="37"/>
                    <a:pt x="505" y="113"/>
                  </a:cubicBezTo>
                  <a:cubicBezTo>
                    <a:pt x="546" y="180"/>
                    <a:pt x="567" y="269"/>
                    <a:pt x="567" y="379"/>
                  </a:cubicBezTo>
                  <a:cubicBezTo>
                    <a:pt x="567" y="495"/>
                    <a:pt x="541" y="590"/>
                    <a:pt x="489" y="662"/>
                  </a:cubicBezTo>
                  <a:cubicBezTo>
                    <a:pt x="440" y="728"/>
                    <a:pt x="369" y="762"/>
                    <a:pt x="274" y="762"/>
                  </a:cubicBezTo>
                  <a:cubicBezTo>
                    <a:pt x="234" y="762"/>
                    <a:pt x="200" y="755"/>
                    <a:pt x="172" y="742"/>
                  </a:cubicBezTo>
                  <a:cubicBezTo>
                    <a:pt x="159" y="736"/>
                    <a:pt x="142" y="725"/>
                    <a:pt x="123" y="711"/>
                  </a:cubicBezTo>
                  <a:close/>
                  <a:moveTo>
                    <a:pt x="123" y="625"/>
                  </a:moveTo>
                  <a:cubicBezTo>
                    <a:pt x="165" y="666"/>
                    <a:pt x="210" y="687"/>
                    <a:pt x="260" y="687"/>
                  </a:cubicBezTo>
                  <a:cubicBezTo>
                    <a:pt x="324" y="687"/>
                    <a:pt x="371" y="655"/>
                    <a:pt x="400" y="591"/>
                  </a:cubicBezTo>
                  <a:cubicBezTo>
                    <a:pt x="427" y="533"/>
                    <a:pt x="441" y="462"/>
                    <a:pt x="441" y="378"/>
                  </a:cubicBezTo>
                  <a:cubicBezTo>
                    <a:pt x="441" y="272"/>
                    <a:pt x="422" y="193"/>
                    <a:pt x="386" y="140"/>
                  </a:cubicBezTo>
                  <a:cubicBezTo>
                    <a:pt x="356" y="96"/>
                    <a:pt x="304" y="74"/>
                    <a:pt x="230" y="74"/>
                  </a:cubicBezTo>
                  <a:cubicBezTo>
                    <a:pt x="198" y="74"/>
                    <a:pt x="162" y="77"/>
                    <a:pt x="123" y="83"/>
                  </a:cubicBezTo>
                  <a:lnTo>
                    <a:pt x="123" y="6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56"/>
            <p:cNvSpPr>
              <a:spLocks noEditPoints="1"/>
            </p:cNvSpPr>
            <p:nvPr userDrawn="1"/>
          </p:nvSpPr>
          <p:spPr bwMode="gray">
            <a:xfrm>
              <a:off x="4815" y="591"/>
              <a:ext cx="9" cy="55"/>
            </a:xfrm>
            <a:custGeom>
              <a:avLst/>
              <a:gdLst>
                <a:gd name="T0" fmla="*/ 0 w 150"/>
                <a:gd name="T1" fmla="*/ 0 h 987"/>
                <a:gd name="T2" fmla="*/ 0 w 150"/>
                <a:gd name="T3" fmla="*/ 0 h 987"/>
                <a:gd name="T4" fmla="*/ 0 w 150"/>
                <a:gd name="T5" fmla="*/ 0 h 987"/>
                <a:gd name="T6" fmla="*/ 0 w 150"/>
                <a:gd name="T7" fmla="*/ 0 h 987"/>
                <a:gd name="T8" fmla="*/ 0 w 150"/>
                <a:gd name="T9" fmla="*/ 0 h 987"/>
                <a:gd name="T10" fmla="*/ 0 w 150"/>
                <a:gd name="T11" fmla="*/ 0 h 987"/>
                <a:gd name="T12" fmla="*/ 0 w 150"/>
                <a:gd name="T13" fmla="*/ 0 h 987"/>
                <a:gd name="T14" fmla="*/ 0 w 150"/>
                <a:gd name="T15" fmla="*/ 0 h 987"/>
                <a:gd name="T16" fmla="*/ 0 w 150"/>
                <a:gd name="T17" fmla="*/ 0 h 987"/>
                <a:gd name="T18" fmla="*/ 0 w 150"/>
                <a:gd name="T19" fmla="*/ 0 h 987"/>
                <a:gd name="T20" fmla="*/ 0 w 150"/>
                <a:gd name="T21" fmla="*/ 0 h 987"/>
                <a:gd name="T22" fmla="*/ 0 w 150"/>
                <a:gd name="T23" fmla="*/ 0 h 987"/>
                <a:gd name="T24" fmla="*/ 0 w 150"/>
                <a:gd name="T25" fmla="*/ 0 h 987"/>
                <a:gd name="T26" fmla="*/ 0 w 150"/>
                <a:gd name="T27" fmla="*/ 0 h 9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 h="987">
                  <a:moveTo>
                    <a:pt x="75" y="0"/>
                  </a:moveTo>
                  <a:cubicBezTo>
                    <a:pt x="97" y="0"/>
                    <a:pt x="116" y="9"/>
                    <a:pt x="131" y="25"/>
                  </a:cubicBezTo>
                  <a:cubicBezTo>
                    <a:pt x="144" y="40"/>
                    <a:pt x="150" y="57"/>
                    <a:pt x="150" y="76"/>
                  </a:cubicBezTo>
                  <a:cubicBezTo>
                    <a:pt x="150" y="98"/>
                    <a:pt x="142" y="117"/>
                    <a:pt x="126" y="132"/>
                  </a:cubicBezTo>
                  <a:cubicBezTo>
                    <a:pt x="112" y="145"/>
                    <a:pt x="94" y="151"/>
                    <a:pt x="74" y="151"/>
                  </a:cubicBezTo>
                  <a:cubicBezTo>
                    <a:pt x="52" y="151"/>
                    <a:pt x="33" y="143"/>
                    <a:pt x="19" y="127"/>
                  </a:cubicBezTo>
                  <a:cubicBezTo>
                    <a:pt x="6" y="112"/>
                    <a:pt x="0" y="95"/>
                    <a:pt x="0" y="75"/>
                  </a:cubicBezTo>
                  <a:cubicBezTo>
                    <a:pt x="0" y="53"/>
                    <a:pt x="8" y="35"/>
                    <a:pt x="24" y="20"/>
                  </a:cubicBezTo>
                  <a:cubicBezTo>
                    <a:pt x="38" y="7"/>
                    <a:pt x="55" y="0"/>
                    <a:pt x="75" y="0"/>
                  </a:cubicBezTo>
                  <a:close/>
                  <a:moveTo>
                    <a:pt x="15" y="987"/>
                  </a:moveTo>
                  <a:cubicBezTo>
                    <a:pt x="15" y="265"/>
                    <a:pt x="15" y="265"/>
                    <a:pt x="15" y="265"/>
                  </a:cubicBezTo>
                  <a:cubicBezTo>
                    <a:pt x="138" y="265"/>
                    <a:pt x="138" y="265"/>
                    <a:pt x="138" y="265"/>
                  </a:cubicBezTo>
                  <a:cubicBezTo>
                    <a:pt x="138" y="987"/>
                    <a:pt x="138" y="987"/>
                    <a:pt x="138" y="987"/>
                  </a:cubicBezTo>
                  <a:lnTo>
                    <a:pt x="15" y="9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57"/>
            <p:cNvSpPr>
              <a:spLocks/>
            </p:cNvSpPr>
            <p:nvPr userDrawn="1"/>
          </p:nvSpPr>
          <p:spPr bwMode="gray">
            <a:xfrm>
              <a:off x="4836" y="604"/>
              <a:ext cx="31" cy="42"/>
            </a:xfrm>
            <a:custGeom>
              <a:avLst/>
              <a:gdLst>
                <a:gd name="T0" fmla="*/ 0 w 548"/>
                <a:gd name="T1" fmla="*/ 0 h 742"/>
                <a:gd name="T2" fmla="*/ 0 w 548"/>
                <a:gd name="T3" fmla="*/ 0 h 742"/>
                <a:gd name="T4" fmla="*/ 0 w 548"/>
                <a:gd name="T5" fmla="*/ 0 h 742"/>
                <a:gd name="T6" fmla="*/ 0 w 548"/>
                <a:gd name="T7" fmla="*/ 0 h 742"/>
                <a:gd name="T8" fmla="*/ 0 w 548"/>
                <a:gd name="T9" fmla="*/ 0 h 742"/>
                <a:gd name="T10" fmla="*/ 0 w 548"/>
                <a:gd name="T11" fmla="*/ 0 h 742"/>
                <a:gd name="T12" fmla="*/ 0 w 548"/>
                <a:gd name="T13" fmla="*/ 0 h 742"/>
                <a:gd name="T14" fmla="*/ 0 w 548"/>
                <a:gd name="T15" fmla="*/ 0 h 742"/>
                <a:gd name="T16" fmla="*/ 0 w 548"/>
                <a:gd name="T17" fmla="*/ 0 h 742"/>
                <a:gd name="T18" fmla="*/ 0 w 548"/>
                <a:gd name="T19" fmla="*/ 0 h 742"/>
                <a:gd name="T20" fmla="*/ 0 w 548"/>
                <a:gd name="T21" fmla="*/ 0 h 742"/>
                <a:gd name="T22" fmla="*/ 0 w 548"/>
                <a:gd name="T23" fmla="*/ 0 h 742"/>
                <a:gd name="T24" fmla="*/ 0 w 548"/>
                <a:gd name="T25" fmla="*/ 0 h 7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8" h="742">
                  <a:moveTo>
                    <a:pt x="0" y="742"/>
                  </a:moveTo>
                  <a:cubicBezTo>
                    <a:pt x="0" y="28"/>
                    <a:pt x="0" y="28"/>
                    <a:pt x="0" y="28"/>
                  </a:cubicBezTo>
                  <a:cubicBezTo>
                    <a:pt x="114" y="9"/>
                    <a:pt x="210" y="0"/>
                    <a:pt x="289" y="0"/>
                  </a:cubicBezTo>
                  <a:cubicBezTo>
                    <a:pt x="415" y="0"/>
                    <a:pt x="494" y="38"/>
                    <a:pt x="526" y="113"/>
                  </a:cubicBezTo>
                  <a:cubicBezTo>
                    <a:pt x="541" y="149"/>
                    <a:pt x="548" y="210"/>
                    <a:pt x="548" y="299"/>
                  </a:cubicBezTo>
                  <a:cubicBezTo>
                    <a:pt x="548" y="742"/>
                    <a:pt x="548" y="742"/>
                    <a:pt x="548" y="742"/>
                  </a:cubicBezTo>
                  <a:cubicBezTo>
                    <a:pt x="424" y="742"/>
                    <a:pt x="424" y="742"/>
                    <a:pt x="424" y="742"/>
                  </a:cubicBezTo>
                  <a:cubicBezTo>
                    <a:pt x="424" y="306"/>
                    <a:pt x="424" y="306"/>
                    <a:pt x="424" y="306"/>
                  </a:cubicBezTo>
                  <a:cubicBezTo>
                    <a:pt x="424" y="221"/>
                    <a:pt x="417" y="163"/>
                    <a:pt x="403" y="134"/>
                  </a:cubicBezTo>
                  <a:cubicBezTo>
                    <a:pt x="382" y="94"/>
                    <a:pt x="341" y="74"/>
                    <a:pt x="277" y="74"/>
                  </a:cubicBezTo>
                  <a:cubicBezTo>
                    <a:pt x="227" y="74"/>
                    <a:pt x="176" y="80"/>
                    <a:pt x="123" y="90"/>
                  </a:cubicBezTo>
                  <a:cubicBezTo>
                    <a:pt x="123" y="742"/>
                    <a:pt x="123" y="742"/>
                    <a:pt x="123"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8"/>
            <p:cNvSpPr>
              <a:spLocks noEditPoints="1"/>
            </p:cNvSpPr>
            <p:nvPr userDrawn="1"/>
          </p:nvSpPr>
          <p:spPr bwMode="gray">
            <a:xfrm>
              <a:off x="4876" y="604"/>
              <a:ext cx="32" cy="62"/>
            </a:xfrm>
            <a:custGeom>
              <a:avLst/>
              <a:gdLst>
                <a:gd name="T0" fmla="*/ 0 w 569"/>
                <a:gd name="T1" fmla="*/ 0 h 1098"/>
                <a:gd name="T2" fmla="*/ 0 w 569"/>
                <a:gd name="T3" fmla="*/ 0 h 1098"/>
                <a:gd name="T4" fmla="*/ 0 w 569"/>
                <a:gd name="T5" fmla="*/ 0 h 1098"/>
                <a:gd name="T6" fmla="*/ 0 w 569"/>
                <a:gd name="T7" fmla="*/ 0 h 1098"/>
                <a:gd name="T8" fmla="*/ 0 w 569"/>
                <a:gd name="T9" fmla="*/ 0 h 1098"/>
                <a:gd name="T10" fmla="*/ 0 w 569"/>
                <a:gd name="T11" fmla="*/ 0 h 1098"/>
                <a:gd name="T12" fmla="*/ 0 w 569"/>
                <a:gd name="T13" fmla="*/ 0 h 1098"/>
                <a:gd name="T14" fmla="*/ 0 w 569"/>
                <a:gd name="T15" fmla="*/ 0 h 1098"/>
                <a:gd name="T16" fmla="*/ 0 w 569"/>
                <a:gd name="T17" fmla="*/ 0 h 1098"/>
                <a:gd name="T18" fmla="*/ 0 w 569"/>
                <a:gd name="T19" fmla="*/ 0 h 1098"/>
                <a:gd name="T20" fmla="*/ 0 w 569"/>
                <a:gd name="T21" fmla="*/ 0 h 1098"/>
                <a:gd name="T22" fmla="*/ 0 w 569"/>
                <a:gd name="T23" fmla="*/ 0 h 1098"/>
                <a:gd name="T24" fmla="*/ 0 w 569"/>
                <a:gd name="T25" fmla="*/ 0 h 1098"/>
                <a:gd name="T26" fmla="*/ 0 w 569"/>
                <a:gd name="T27" fmla="*/ 0 h 1098"/>
                <a:gd name="T28" fmla="*/ 0 w 569"/>
                <a:gd name="T29" fmla="*/ 0 h 1098"/>
                <a:gd name="T30" fmla="*/ 0 w 569"/>
                <a:gd name="T31" fmla="*/ 0 h 1098"/>
                <a:gd name="T32" fmla="*/ 0 w 569"/>
                <a:gd name="T33" fmla="*/ 0 h 1098"/>
                <a:gd name="T34" fmla="*/ 0 w 569"/>
                <a:gd name="T35" fmla="*/ 0 h 1098"/>
                <a:gd name="T36" fmla="*/ 0 w 569"/>
                <a:gd name="T37" fmla="*/ 0 h 1098"/>
                <a:gd name="T38" fmla="*/ 0 w 569"/>
                <a:gd name="T39" fmla="*/ 0 h 1098"/>
                <a:gd name="T40" fmla="*/ 0 w 569"/>
                <a:gd name="T41" fmla="*/ 0 h 1098"/>
                <a:gd name="T42" fmla="*/ 0 w 569"/>
                <a:gd name="T43" fmla="*/ 0 h 1098"/>
                <a:gd name="T44" fmla="*/ 0 w 569"/>
                <a:gd name="T45" fmla="*/ 0 h 1098"/>
                <a:gd name="T46" fmla="*/ 0 w 569"/>
                <a:gd name="T47" fmla="*/ 0 h 1098"/>
                <a:gd name="T48" fmla="*/ 0 w 569"/>
                <a:gd name="T49" fmla="*/ 0 h 1098"/>
                <a:gd name="T50" fmla="*/ 0 w 569"/>
                <a:gd name="T51" fmla="*/ 0 h 1098"/>
                <a:gd name="T52" fmla="*/ 0 w 569"/>
                <a:gd name="T53" fmla="*/ 0 h 1098"/>
                <a:gd name="T54" fmla="*/ 0 w 569"/>
                <a:gd name="T55" fmla="*/ 0 h 1098"/>
                <a:gd name="T56" fmla="*/ 0 w 569"/>
                <a:gd name="T57" fmla="*/ 0 h 1098"/>
                <a:gd name="T58" fmla="*/ 0 w 569"/>
                <a:gd name="T59" fmla="*/ 0 h 10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69" h="1098">
                  <a:moveTo>
                    <a:pt x="445" y="677"/>
                  </a:moveTo>
                  <a:cubicBezTo>
                    <a:pt x="427" y="697"/>
                    <a:pt x="412" y="712"/>
                    <a:pt x="399" y="721"/>
                  </a:cubicBezTo>
                  <a:cubicBezTo>
                    <a:pt x="362" y="748"/>
                    <a:pt x="314" y="762"/>
                    <a:pt x="257" y="762"/>
                  </a:cubicBezTo>
                  <a:cubicBezTo>
                    <a:pt x="192" y="762"/>
                    <a:pt x="139" y="744"/>
                    <a:pt x="97" y="708"/>
                  </a:cubicBezTo>
                  <a:cubicBezTo>
                    <a:pt x="32" y="654"/>
                    <a:pt x="0" y="556"/>
                    <a:pt x="0" y="414"/>
                  </a:cubicBezTo>
                  <a:cubicBezTo>
                    <a:pt x="0" y="300"/>
                    <a:pt x="24" y="206"/>
                    <a:pt x="71" y="131"/>
                  </a:cubicBezTo>
                  <a:cubicBezTo>
                    <a:pt x="126" y="44"/>
                    <a:pt x="216" y="0"/>
                    <a:pt x="340" y="0"/>
                  </a:cubicBezTo>
                  <a:cubicBezTo>
                    <a:pt x="414" y="0"/>
                    <a:pt x="490" y="9"/>
                    <a:pt x="569" y="28"/>
                  </a:cubicBezTo>
                  <a:cubicBezTo>
                    <a:pt x="569" y="601"/>
                    <a:pt x="569" y="601"/>
                    <a:pt x="569" y="601"/>
                  </a:cubicBezTo>
                  <a:cubicBezTo>
                    <a:pt x="569" y="707"/>
                    <a:pt x="564" y="788"/>
                    <a:pt x="555" y="843"/>
                  </a:cubicBezTo>
                  <a:cubicBezTo>
                    <a:pt x="538" y="944"/>
                    <a:pt x="494" y="1013"/>
                    <a:pt x="422" y="1052"/>
                  </a:cubicBezTo>
                  <a:cubicBezTo>
                    <a:pt x="363" y="1083"/>
                    <a:pt x="286" y="1098"/>
                    <a:pt x="191" y="1098"/>
                  </a:cubicBezTo>
                  <a:cubicBezTo>
                    <a:pt x="164" y="1098"/>
                    <a:pt x="133" y="1096"/>
                    <a:pt x="98" y="1092"/>
                  </a:cubicBezTo>
                  <a:cubicBezTo>
                    <a:pt x="98" y="1018"/>
                    <a:pt x="98" y="1018"/>
                    <a:pt x="98" y="1018"/>
                  </a:cubicBezTo>
                  <a:cubicBezTo>
                    <a:pt x="130" y="1022"/>
                    <a:pt x="160" y="1024"/>
                    <a:pt x="190" y="1024"/>
                  </a:cubicBezTo>
                  <a:cubicBezTo>
                    <a:pt x="258" y="1024"/>
                    <a:pt x="308" y="1015"/>
                    <a:pt x="341" y="997"/>
                  </a:cubicBezTo>
                  <a:cubicBezTo>
                    <a:pt x="390" y="971"/>
                    <a:pt x="421" y="924"/>
                    <a:pt x="434" y="858"/>
                  </a:cubicBezTo>
                  <a:cubicBezTo>
                    <a:pt x="442" y="821"/>
                    <a:pt x="445" y="773"/>
                    <a:pt x="445" y="716"/>
                  </a:cubicBezTo>
                  <a:lnTo>
                    <a:pt x="445" y="677"/>
                  </a:lnTo>
                  <a:close/>
                  <a:moveTo>
                    <a:pt x="445" y="81"/>
                  </a:moveTo>
                  <a:cubicBezTo>
                    <a:pt x="411" y="77"/>
                    <a:pt x="380" y="74"/>
                    <a:pt x="353" y="74"/>
                  </a:cubicBezTo>
                  <a:cubicBezTo>
                    <a:pt x="301" y="74"/>
                    <a:pt x="260" y="85"/>
                    <a:pt x="231" y="106"/>
                  </a:cubicBezTo>
                  <a:cubicBezTo>
                    <a:pt x="197" y="130"/>
                    <a:pt x="171" y="173"/>
                    <a:pt x="152" y="233"/>
                  </a:cubicBezTo>
                  <a:cubicBezTo>
                    <a:pt x="135" y="287"/>
                    <a:pt x="126" y="348"/>
                    <a:pt x="126" y="419"/>
                  </a:cubicBezTo>
                  <a:cubicBezTo>
                    <a:pt x="126" y="517"/>
                    <a:pt x="142" y="589"/>
                    <a:pt x="174" y="633"/>
                  </a:cubicBezTo>
                  <a:cubicBezTo>
                    <a:pt x="199" y="669"/>
                    <a:pt x="233" y="687"/>
                    <a:pt x="274" y="687"/>
                  </a:cubicBezTo>
                  <a:cubicBezTo>
                    <a:pt x="308" y="687"/>
                    <a:pt x="341" y="676"/>
                    <a:pt x="371" y="654"/>
                  </a:cubicBezTo>
                  <a:cubicBezTo>
                    <a:pt x="401" y="631"/>
                    <a:pt x="423" y="602"/>
                    <a:pt x="435" y="566"/>
                  </a:cubicBezTo>
                  <a:cubicBezTo>
                    <a:pt x="442" y="547"/>
                    <a:pt x="445" y="520"/>
                    <a:pt x="445" y="483"/>
                  </a:cubicBezTo>
                  <a:lnTo>
                    <a:pt x="44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9"/>
            <p:cNvSpPr>
              <a:spLocks/>
            </p:cNvSpPr>
            <p:nvPr userDrawn="1"/>
          </p:nvSpPr>
          <p:spPr bwMode="gray">
            <a:xfrm>
              <a:off x="4939" y="595"/>
              <a:ext cx="18" cy="51"/>
            </a:xfrm>
            <a:custGeom>
              <a:avLst/>
              <a:gdLst>
                <a:gd name="T0" fmla="*/ 0 w 318"/>
                <a:gd name="T1" fmla="*/ 0 h 917"/>
                <a:gd name="T2" fmla="*/ 0 w 318"/>
                <a:gd name="T3" fmla="*/ 0 h 917"/>
                <a:gd name="T4" fmla="*/ 0 w 318"/>
                <a:gd name="T5" fmla="*/ 0 h 917"/>
                <a:gd name="T6" fmla="*/ 0 w 318"/>
                <a:gd name="T7" fmla="*/ 0 h 917"/>
                <a:gd name="T8" fmla="*/ 0 w 318"/>
                <a:gd name="T9" fmla="*/ 0 h 917"/>
                <a:gd name="T10" fmla="*/ 0 w 318"/>
                <a:gd name="T11" fmla="*/ 0 h 917"/>
                <a:gd name="T12" fmla="*/ 0 w 318"/>
                <a:gd name="T13" fmla="*/ 0 h 917"/>
                <a:gd name="T14" fmla="*/ 0 w 318"/>
                <a:gd name="T15" fmla="*/ 0 h 917"/>
                <a:gd name="T16" fmla="*/ 0 w 318"/>
                <a:gd name="T17" fmla="*/ 0 h 917"/>
                <a:gd name="T18" fmla="*/ 0 w 318"/>
                <a:gd name="T19" fmla="*/ 0 h 917"/>
                <a:gd name="T20" fmla="*/ 0 w 318"/>
                <a:gd name="T21" fmla="*/ 0 h 917"/>
                <a:gd name="T22" fmla="*/ 0 w 318"/>
                <a:gd name="T23" fmla="*/ 0 h 917"/>
                <a:gd name="T24" fmla="*/ 0 w 318"/>
                <a:gd name="T25" fmla="*/ 0 h 917"/>
                <a:gd name="T26" fmla="*/ 0 w 318"/>
                <a:gd name="T27" fmla="*/ 0 h 917"/>
                <a:gd name="T28" fmla="*/ 0 w 318"/>
                <a:gd name="T29" fmla="*/ 0 h 917"/>
                <a:gd name="T30" fmla="*/ 0 w 318"/>
                <a:gd name="T31" fmla="*/ 0 h 917"/>
                <a:gd name="T32" fmla="*/ 0 w 318"/>
                <a:gd name="T33" fmla="*/ 0 h 9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6" y="846"/>
                    <a:pt x="11" y="782"/>
                  </a:cubicBezTo>
                  <a:cubicBezTo>
                    <a:pt x="4" y="747"/>
                    <a:pt x="0" y="699"/>
                    <a:pt x="0" y="638"/>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60"/>
            <p:cNvSpPr>
              <a:spLocks noEditPoints="1"/>
            </p:cNvSpPr>
            <p:nvPr userDrawn="1"/>
          </p:nvSpPr>
          <p:spPr bwMode="gray">
            <a:xfrm>
              <a:off x="4963"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61"/>
            <p:cNvSpPr>
              <a:spLocks/>
            </p:cNvSpPr>
            <p:nvPr userDrawn="1"/>
          </p:nvSpPr>
          <p:spPr bwMode="gray">
            <a:xfrm>
              <a:off x="5007" y="604"/>
              <a:ext cx="52" cy="42"/>
            </a:xfrm>
            <a:custGeom>
              <a:avLst/>
              <a:gdLst>
                <a:gd name="T0" fmla="*/ 0 w 933"/>
                <a:gd name="T1" fmla="*/ 0 h 742"/>
                <a:gd name="T2" fmla="*/ 0 w 933"/>
                <a:gd name="T3" fmla="*/ 0 h 742"/>
                <a:gd name="T4" fmla="*/ 0 w 933"/>
                <a:gd name="T5" fmla="*/ 0 h 742"/>
                <a:gd name="T6" fmla="*/ 0 w 933"/>
                <a:gd name="T7" fmla="*/ 0 h 742"/>
                <a:gd name="T8" fmla="*/ 0 w 933"/>
                <a:gd name="T9" fmla="*/ 0 h 742"/>
                <a:gd name="T10" fmla="*/ 0 w 933"/>
                <a:gd name="T11" fmla="*/ 0 h 742"/>
                <a:gd name="T12" fmla="*/ 0 w 933"/>
                <a:gd name="T13" fmla="*/ 0 h 742"/>
                <a:gd name="T14" fmla="*/ 0 w 933"/>
                <a:gd name="T15" fmla="*/ 0 h 742"/>
                <a:gd name="T16" fmla="*/ 0 w 933"/>
                <a:gd name="T17" fmla="*/ 0 h 742"/>
                <a:gd name="T18" fmla="*/ 0 w 933"/>
                <a:gd name="T19" fmla="*/ 0 h 742"/>
                <a:gd name="T20" fmla="*/ 0 w 933"/>
                <a:gd name="T21" fmla="*/ 0 h 742"/>
                <a:gd name="T22" fmla="*/ 0 w 933"/>
                <a:gd name="T23" fmla="*/ 0 h 742"/>
                <a:gd name="T24" fmla="*/ 0 w 933"/>
                <a:gd name="T25" fmla="*/ 0 h 742"/>
                <a:gd name="T26" fmla="*/ 0 w 933"/>
                <a:gd name="T27" fmla="*/ 0 h 742"/>
                <a:gd name="T28" fmla="*/ 0 w 933"/>
                <a:gd name="T29" fmla="*/ 0 h 742"/>
                <a:gd name="T30" fmla="*/ 0 w 933"/>
                <a:gd name="T31" fmla="*/ 0 h 742"/>
                <a:gd name="T32" fmla="*/ 0 w 933"/>
                <a:gd name="T33" fmla="*/ 0 h 742"/>
                <a:gd name="T34" fmla="*/ 0 w 933"/>
                <a:gd name="T35" fmla="*/ 0 h 742"/>
                <a:gd name="T36" fmla="*/ 0 w 933"/>
                <a:gd name="T37" fmla="*/ 0 h 742"/>
                <a:gd name="T38" fmla="*/ 0 w 933"/>
                <a:gd name="T39" fmla="*/ 0 h 742"/>
                <a:gd name="T40" fmla="*/ 0 w 933"/>
                <a:gd name="T41" fmla="*/ 0 h 7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3" h="742">
                  <a:moveTo>
                    <a:pt x="0" y="742"/>
                  </a:moveTo>
                  <a:cubicBezTo>
                    <a:pt x="0" y="28"/>
                    <a:pt x="0" y="28"/>
                    <a:pt x="0" y="28"/>
                  </a:cubicBezTo>
                  <a:cubicBezTo>
                    <a:pt x="113" y="9"/>
                    <a:pt x="202" y="0"/>
                    <a:pt x="267" y="0"/>
                  </a:cubicBezTo>
                  <a:cubicBezTo>
                    <a:pt x="352" y="0"/>
                    <a:pt x="417" y="15"/>
                    <a:pt x="460" y="46"/>
                  </a:cubicBezTo>
                  <a:cubicBezTo>
                    <a:pt x="538" y="15"/>
                    <a:pt x="615" y="0"/>
                    <a:pt x="691" y="0"/>
                  </a:cubicBezTo>
                  <a:cubicBezTo>
                    <a:pt x="808" y="0"/>
                    <a:pt x="881" y="38"/>
                    <a:pt x="912" y="114"/>
                  </a:cubicBezTo>
                  <a:cubicBezTo>
                    <a:pt x="926" y="149"/>
                    <a:pt x="933" y="211"/>
                    <a:pt x="933" y="299"/>
                  </a:cubicBezTo>
                  <a:cubicBezTo>
                    <a:pt x="933" y="742"/>
                    <a:pt x="933" y="742"/>
                    <a:pt x="933" y="742"/>
                  </a:cubicBezTo>
                  <a:cubicBezTo>
                    <a:pt x="809" y="742"/>
                    <a:pt x="809" y="742"/>
                    <a:pt x="809" y="742"/>
                  </a:cubicBezTo>
                  <a:cubicBezTo>
                    <a:pt x="809" y="306"/>
                    <a:pt x="809" y="306"/>
                    <a:pt x="809" y="306"/>
                  </a:cubicBezTo>
                  <a:cubicBezTo>
                    <a:pt x="809" y="222"/>
                    <a:pt x="803" y="164"/>
                    <a:pt x="790" y="135"/>
                  </a:cubicBezTo>
                  <a:cubicBezTo>
                    <a:pt x="771" y="94"/>
                    <a:pt x="733" y="74"/>
                    <a:pt x="675" y="74"/>
                  </a:cubicBezTo>
                  <a:cubicBezTo>
                    <a:pt x="627" y="74"/>
                    <a:pt x="578" y="86"/>
                    <a:pt x="528" y="108"/>
                  </a:cubicBezTo>
                  <a:cubicBezTo>
                    <a:pt x="528" y="742"/>
                    <a:pt x="528" y="742"/>
                    <a:pt x="528" y="742"/>
                  </a:cubicBezTo>
                  <a:cubicBezTo>
                    <a:pt x="405" y="742"/>
                    <a:pt x="405" y="742"/>
                    <a:pt x="405" y="742"/>
                  </a:cubicBezTo>
                  <a:cubicBezTo>
                    <a:pt x="405" y="301"/>
                    <a:pt x="405" y="301"/>
                    <a:pt x="405" y="301"/>
                  </a:cubicBezTo>
                  <a:cubicBezTo>
                    <a:pt x="405" y="219"/>
                    <a:pt x="398" y="164"/>
                    <a:pt x="385" y="135"/>
                  </a:cubicBezTo>
                  <a:cubicBezTo>
                    <a:pt x="366" y="94"/>
                    <a:pt x="327" y="74"/>
                    <a:pt x="267" y="74"/>
                  </a:cubicBezTo>
                  <a:cubicBezTo>
                    <a:pt x="221" y="74"/>
                    <a:pt x="173" y="80"/>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62"/>
            <p:cNvSpPr>
              <a:spLocks noEditPoints="1"/>
            </p:cNvSpPr>
            <p:nvPr userDrawn="1"/>
          </p:nvSpPr>
          <p:spPr bwMode="gray">
            <a:xfrm>
              <a:off x="5069"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63"/>
            <p:cNvSpPr>
              <a:spLocks/>
            </p:cNvSpPr>
            <p:nvPr userDrawn="1"/>
          </p:nvSpPr>
          <p:spPr bwMode="gray">
            <a:xfrm>
              <a:off x="5113" y="604"/>
              <a:ext cx="17" cy="42"/>
            </a:xfrm>
            <a:custGeom>
              <a:avLst/>
              <a:gdLst>
                <a:gd name="T0" fmla="*/ 0 w 312"/>
                <a:gd name="T1" fmla="*/ 0 h 742"/>
                <a:gd name="T2" fmla="*/ 0 w 312"/>
                <a:gd name="T3" fmla="*/ 0 h 742"/>
                <a:gd name="T4" fmla="*/ 0 w 312"/>
                <a:gd name="T5" fmla="*/ 0 h 742"/>
                <a:gd name="T6" fmla="*/ 0 w 312"/>
                <a:gd name="T7" fmla="*/ 0 h 742"/>
                <a:gd name="T8" fmla="*/ 0 w 312"/>
                <a:gd name="T9" fmla="*/ 0 h 742"/>
                <a:gd name="T10" fmla="*/ 0 w 312"/>
                <a:gd name="T11" fmla="*/ 0 h 742"/>
                <a:gd name="T12" fmla="*/ 0 w 312"/>
                <a:gd name="T13" fmla="*/ 0 h 7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64"/>
            <p:cNvSpPr>
              <a:spLocks/>
            </p:cNvSpPr>
            <p:nvPr userDrawn="1"/>
          </p:nvSpPr>
          <p:spPr bwMode="gray">
            <a:xfrm>
              <a:off x="5138" y="604"/>
              <a:ext cx="17" cy="42"/>
            </a:xfrm>
            <a:custGeom>
              <a:avLst/>
              <a:gdLst>
                <a:gd name="T0" fmla="*/ 0 w 312"/>
                <a:gd name="T1" fmla="*/ 0 h 742"/>
                <a:gd name="T2" fmla="*/ 0 w 312"/>
                <a:gd name="T3" fmla="*/ 0 h 742"/>
                <a:gd name="T4" fmla="*/ 0 w 312"/>
                <a:gd name="T5" fmla="*/ 0 h 742"/>
                <a:gd name="T6" fmla="*/ 0 w 312"/>
                <a:gd name="T7" fmla="*/ 0 h 742"/>
                <a:gd name="T8" fmla="*/ 0 w 312"/>
                <a:gd name="T9" fmla="*/ 0 h 742"/>
                <a:gd name="T10" fmla="*/ 0 w 312"/>
                <a:gd name="T11" fmla="*/ 0 h 742"/>
                <a:gd name="T12" fmla="*/ 0 w 312"/>
                <a:gd name="T13" fmla="*/ 0 h 7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 h="742">
                  <a:moveTo>
                    <a:pt x="0" y="742"/>
                  </a:moveTo>
                  <a:cubicBezTo>
                    <a:pt x="0" y="31"/>
                    <a:pt x="0" y="31"/>
                    <a:pt x="0" y="31"/>
                  </a:cubicBezTo>
                  <a:cubicBezTo>
                    <a:pt x="94" y="11"/>
                    <a:pt x="198" y="1"/>
                    <a:pt x="312" y="0"/>
                  </a:cubicBezTo>
                  <a:cubicBezTo>
                    <a:pt x="312" y="77"/>
                    <a:pt x="312" y="77"/>
                    <a:pt x="312" y="77"/>
                  </a:cubicBezTo>
                  <a:cubicBezTo>
                    <a:pt x="243" y="78"/>
                    <a:pt x="180" y="82"/>
                    <a:pt x="124" y="90"/>
                  </a:cubicBezTo>
                  <a:cubicBezTo>
                    <a:pt x="124" y="742"/>
                    <a:pt x="124" y="742"/>
                    <a:pt x="124" y="742"/>
                  </a:cubicBezTo>
                  <a:lnTo>
                    <a:pt x="0" y="7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65"/>
            <p:cNvSpPr>
              <a:spLocks noEditPoints="1"/>
            </p:cNvSpPr>
            <p:nvPr userDrawn="1"/>
          </p:nvSpPr>
          <p:spPr bwMode="gray">
            <a:xfrm>
              <a:off x="5160"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5" y="762"/>
                  </a:cubicBezTo>
                  <a:cubicBezTo>
                    <a:pt x="102" y="762"/>
                    <a:pt x="0" y="633"/>
                    <a:pt x="0" y="375"/>
                  </a:cubicBezTo>
                  <a:cubicBezTo>
                    <a:pt x="0" y="260"/>
                    <a:pt x="24" y="169"/>
                    <a:pt x="73" y="103"/>
                  </a:cubicBezTo>
                  <a:cubicBezTo>
                    <a:pt x="123" y="34"/>
                    <a:pt x="200" y="0"/>
                    <a:pt x="304" y="0"/>
                  </a:cubicBezTo>
                  <a:close/>
                  <a:moveTo>
                    <a:pt x="304" y="74"/>
                  </a:moveTo>
                  <a:cubicBezTo>
                    <a:pt x="234" y="74"/>
                    <a:pt x="186" y="106"/>
                    <a:pt x="159" y="168"/>
                  </a:cubicBezTo>
                  <a:cubicBezTo>
                    <a:pt x="137" y="220"/>
                    <a:pt x="126" y="290"/>
                    <a:pt x="126" y="377"/>
                  </a:cubicBezTo>
                  <a:cubicBezTo>
                    <a:pt x="126" y="469"/>
                    <a:pt x="137" y="541"/>
                    <a:pt x="159" y="593"/>
                  </a:cubicBezTo>
                  <a:cubicBezTo>
                    <a:pt x="186"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66"/>
            <p:cNvSpPr>
              <a:spLocks/>
            </p:cNvSpPr>
            <p:nvPr userDrawn="1"/>
          </p:nvSpPr>
          <p:spPr bwMode="gray">
            <a:xfrm>
              <a:off x="5198" y="605"/>
              <a:ext cx="52" cy="41"/>
            </a:xfrm>
            <a:custGeom>
              <a:avLst/>
              <a:gdLst>
                <a:gd name="T0" fmla="*/ 0 w 929"/>
                <a:gd name="T1" fmla="*/ 0 h 722"/>
                <a:gd name="T2" fmla="*/ 0 w 929"/>
                <a:gd name="T3" fmla="*/ 0 h 722"/>
                <a:gd name="T4" fmla="*/ 0 w 929"/>
                <a:gd name="T5" fmla="*/ 0 h 722"/>
                <a:gd name="T6" fmla="*/ 0 w 929"/>
                <a:gd name="T7" fmla="*/ 0 h 722"/>
                <a:gd name="T8" fmla="*/ 0 w 929"/>
                <a:gd name="T9" fmla="*/ 0 h 722"/>
                <a:gd name="T10" fmla="*/ 0 w 929"/>
                <a:gd name="T11" fmla="*/ 0 h 722"/>
                <a:gd name="T12" fmla="*/ 0 w 929"/>
                <a:gd name="T13" fmla="*/ 0 h 722"/>
                <a:gd name="T14" fmla="*/ 0 w 929"/>
                <a:gd name="T15" fmla="*/ 0 h 722"/>
                <a:gd name="T16" fmla="*/ 0 w 929"/>
                <a:gd name="T17" fmla="*/ 0 h 722"/>
                <a:gd name="T18" fmla="*/ 0 w 929"/>
                <a:gd name="T19" fmla="*/ 0 h 722"/>
                <a:gd name="T20" fmla="*/ 0 w 929"/>
                <a:gd name="T21" fmla="*/ 0 h 722"/>
                <a:gd name="T22" fmla="*/ 0 w 929"/>
                <a:gd name="T23" fmla="*/ 0 h 722"/>
                <a:gd name="T24" fmla="*/ 0 w 929"/>
                <a:gd name="T25" fmla="*/ 0 h 722"/>
                <a:gd name="T26" fmla="*/ 0 w 929"/>
                <a:gd name="T27" fmla="*/ 0 h 722"/>
                <a:gd name="T28" fmla="*/ 0 w 929"/>
                <a:gd name="T29" fmla="*/ 0 h 722"/>
                <a:gd name="T30" fmla="*/ 0 w 929"/>
                <a:gd name="T31" fmla="*/ 0 h 7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9" h="722">
                  <a:moveTo>
                    <a:pt x="204" y="722"/>
                  </a:moveTo>
                  <a:cubicBezTo>
                    <a:pt x="0" y="0"/>
                    <a:pt x="0" y="0"/>
                    <a:pt x="0" y="0"/>
                  </a:cubicBezTo>
                  <a:cubicBezTo>
                    <a:pt x="124" y="0"/>
                    <a:pt x="124" y="0"/>
                    <a:pt x="124" y="0"/>
                  </a:cubicBezTo>
                  <a:cubicBezTo>
                    <a:pt x="277" y="588"/>
                    <a:pt x="277" y="588"/>
                    <a:pt x="277" y="588"/>
                  </a:cubicBezTo>
                  <a:cubicBezTo>
                    <a:pt x="412" y="0"/>
                    <a:pt x="412" y="0"/>
                    <a:pt x="412" y="0"/>
                  </a:cubicBezTo>
                  <a:cubicBezTo>
                    <a:pt x="534" y="0"/>
                    <a:pt x="534" y="0"/>
                    <a:pt x="534" y="0"/>
                  </a:cubicBezTo>
                  <a:cubicBezTo>
                    <a:pt x="676" y="588"/>
                    <a:pt x="676" y="588"/>
                    <a:pt x="676" y="588"/>
                  </a:cubicBezTo>
                  <a:cubicBezTo>
                    <a:pt x="828" y="0"/>
                    <a:pt x="828" y="0"/>
                    <a:pt x="828" y="0"/>
                  </a:cubicBezTo>
                  <a:cubicBezTo>
                    <a:pt x="929" y="0"/>
                    <a:pt x="929" y="0"/>
                    <a:pt x="929" y="0"/>
                  </a:cubicBezTo>
                  <a:cubicBezTo>
                    <a:pt x="726" y="722"/>
                    <a:pt x="726" y="722"/>
                    <a:pt x="726" y="722"/>
                  </a:cubicBezTo>
                  <a:cubicBezTo>
                    <a:pt x="603" y="722"/>
                    <a:pt x="603" y="722"/>
                    <a:pt x="603" y="722"/>
                  </a:cubicBezTo>
                  <a:cubicBezTo>
                    <a:pt x="495" y="255"/>
                    <a:pt x="495" y="255"/>
                    <a:pt x="495" y="255"/>
                  </a:cubicBezTo>
                  <a:cubicBezTo>
                    <a:pt x="487" y="221"/>
                    <a:pt x="478" y="172"/>
                    <a:pt x="468" y="107"/>
                  </a:cubicBezTo>
                  <a:cubicBezTo>
                    <a:pt x="460" y="159"/>
                    <a:pt x="451" y="208"/>
                    <a:pt x="440" y="254"/>
                  </a:cubicBezTo>
                  <a:cubicBezTo>
                    <a:pt x="332" y="722"/>
                    <a:pt x="332" y="722"/>
                    <a:pt x="332" y="722"/>
                  </a:cubicBezTo>
                  <a:lnTo>
                    <a:pt x="204" y="7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67"/>
            <p:cNvSpPr>
              <a:spLocks/>
            </p:cNvSpPr>
            <p:nvPr userDrawn="1"/>
          </p:nvSpPr>
          <p:spPr bwMode="gray">
            <a:xfrm>
              <a:off x="5270" y="605"/>
              <a:ext cx="52" cy="41"/>
            </a:xfrm>
            <a:custGeom>
              <a:avLst/>
              <a:gdLst>
                <a:gd name="T0" fmla="*/ 0 w 930"/>
                <a:gd name="T1" fmla="*/ 0 h 722"/>
                <a:gd name="T2" fmla="*/ 0 w 930"/>
                <a:gd name="T3" fmla="*/ 0 h 722"/>
                <a:gd name="T4" fmla="*/ 0 w 930"/>
                <a:gd name="T5" fmla="*/ 0 h 722"/>
                <a:gd name="T6" fmla="*/ 0 w 930"/>
                <a:gd name="T7" fmla="*/ 0 h 722"/>
                <a:gd name="T8" fmla="*/ 0 w 930"/>
                <a:gd name="T9" fmla="*/ 0 h 722"/>
                <a:gd name="T10" fmla="*/ 0 w 930"/>
                <a:gd name="T11" fmla="*/ 0 h 722"/>
                <a:gd name="T12" fmla="*/ 0 w 930"/>
                <a:gd name="T13" fmla="*/ 0 h 722"/>
                <a:gd name="T14" fmla="*/ 0 w 930"/>
                <a:gd name="T15" fmla="*/ 0 h 722"/>
                <a:gd name="T16" fmla="*/ 0 w 930"/>
                <a:gd name="T17" fmla="*/ 0 h 722"/>
                <a:gd name="T18" fmla="*/ 0 w 930"/>
                <a:gd name="T19" fmla="*/ 0 h 722"/>
                <a:gd name="T20" fmla="*/ 0 w 930"/>
                <a:gd name="T21" fmla="*/ 0 h 722"/>
                <a:gd name="T22" fmla="*/ 0 w 930"/>
                <a:gd name="T23" fmla="*/ 0 h 722"/>
                <a:gd name="T24" fmla="*/ 0 w 930"/>
                <a:gd name="T25" fmla="*/ 0 h 722"/>
                <a:gd name="T26" fmla="*/ 0 w 930"/>
                <a:gd name="T27" fmla="*/ 0 h 722"/>
                <a:gd name="T28" fmla="*/ 0 w 930"/>
                <a:gd name="T29" fmla="*/ 0 h 722"/>
                <a:gd name="T30" fmla="*/ 0 w 930"/>
                <a:gd name="T31" fmla="*/ 0 h 7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0" h="722">
                  <a:moveTo>
                    <a:pt x="204" y="722"/>
                  </a:moveTo>
                  <a:cubicBezTo>
                    <a:pt x="0" y="0"/>
                    <a:pt x="0" y="0"/>
                    <a:pt x="0" y="0"/>
                  </a:cubicBezTo>
                  <a:cubicBezTo>
                    <a:pt x="125" y="0"/>
                    <a:pt x="125" y="0"/>
                    <a:pt x="125" y="0"/>
                  </a:cubicBezTo>
                  <a:cubicBezTo>
                    <a:pt x="277" y="588"/>
                    <a:pt x="277" y="588"/>
                    <a:pt x="277" y="588"/>
                  </a:cubicBezTo>
                  <a:cubicBezTo>
                    <a:pt x="412" y="0"/>
                    <a:pt x="412" y="0"/>
                    <a:pt x="412" y="0"/>
                  </a:cubicBezTo>
                  <a:cubicBezTo>
                    <a:pt x="535" y="0"/>
                    <a:pt x="535" y="0"/>
                    <a:pt x="535" y="0"/>
                  </a:cubicBezTo>
                  <a:cubicBezTo>
                    <a:pt x="676" y="588"/>
                    <a:pt x="676" y="588"/>
                    <a:pt x="676" y="588"/>
                  </a:cubicBezTo>
                  <a:cubicBezTo>
                    <a:pt x="829" y="0"/>
                    <a:pt x="829" y="0"/>
                    <a:pt x="829" y="0"/>
                  </a:cubicBezTo>
                  <a:cubicBezTo>
                    <a:pt x="930" y="0"/>
                    <a:pt x="930" y="0"/>
                    <a:pt x="930" y="0"/>
                  </a:cubicBezTo>
                  <a:cubicBezTo>
                    <a:pt x="726" y="722"/>
                    <a:pt x="726" y="722"/>
                    <a:pt x="726" y="722"/>
                  </a:cubicBezTo>
                  <a:cubicBezTo>
                    <a:pt x="604" y="722"/>
                    <a:pt x="604" y="722"/>
                    <a:pt x="604" y="722"/>
                  </a:cubicBezTo>
                  <a:cubicBezTo>
                    <a:pt x="495" y="255"/>
                    <a:pt x="495" y="255"/>
                    <a:pt x="495" y="255"/>
                  </a:cubicBezTo>
                  <a:cubicBezTo>
                    <a:pt x="488" y="221"/>
                    <a:pt x="479" y="172"/>
                    <a:pt x="468" y="107"/>
                  </a:cubicBezTo>
                  <a:cubicBezTo>
                    <a:pt x="460" y="159"/>
                    <a:pt x="451" y="208"/>
                    <a:pt x="441" y="254"/>
                  </a:cubicBezTo>
                  <a:cubicBezTo>
                    <a:pt x="332" y="722"/>
                    <a:pt x="332" y="722"/>
                    <a:pt x="332" y="722"/>
                  </a:cubicBezTo>
                  <a:lnTo>
                    <a:pt x="204" y="7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68"/>
            <p:cNvSpPr>
              <a:spLocks noEditPoints="1"/>
            </p:cNvSpPr>
            <p:nvPr userDrawn="1"/>
          </p:nvSpPr>
          <p:spPr bwMode="gray">
            <a:xfrm>
              <a:off x="5329" y="591"/>
              <a:ext cx="9" cy="55"/>
            </a:xfrm>
            <a:custGeom>
              <a:avLst/>
              <a:gdLst>
                <a:gd name="T0" fmla="*/ 0 w 151"/>
                <a:gd name="T1" fmla="*/ 0 h 987"/>
                <a:gd name="T2" fmla="*/ 0 w 151"/>
                <a:gd name="T3" fmla="*/ 0 h 987"/>
                <a:gd name="T4" fmla="*/ 0 w 151"/>
                <a:gd name="T5" fmla="*/ 0 h 987"/>
                <a:gd name="T6" fmla="*/ 0 w 151"/>
                <a:gd name="T7" fmla="*/ 0 h 987"/>
                <a:gd name="T8" fmla="*/ 0 w 151"/>
                <a:gd name="T9" fmla="*/ 0 h 987"/>
                <a:gd name="T10" fmla="*/ 0 w 151"/>
                <a:gd name="T11" fmla="*/ 0 h 987"/>
                <a:gd name="T12" fmla="*/ 0 w 151"/>
                <a:gd name="T13" fmla="*/ 0 h 987"/>
                <a:gd name="T14" fmla="*/ 0 w 151"/>
                <a:gd name="T15" fmla="*/ 0 h 987"/>
                <a:gd name="T16" fmla="*/ 0 w 151"/>
                <a:gd name="T17" fmla="*/ 0 h 987"/>
                <a:gd name="T18" fmla="*/ 0 w 151"/>
                <a:gd name="T19" fmla="*/ 0 h 987"/>
                <a:gd name="T20" fmla="*/ 0 w 151"/>
                <a:gd name="T21" fmla="*/ 0 h 987"/>
                <a:gd name="T22" fmla="*/ 0 w 151"/>
                <a:gd name="T23" fmla="*/ 0 h 987"/>
                <a:gd name="T24" fmla="*/ 0 w 151"/>
                <a:gd name="T25" fmla="*/ 0 h 987"/>
                <a:gd name="T26" fmla="*/ 0 w 151"/>
                <a:gd name="T27" fmla="*/ 0 h 9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1" h="987">
                  <a:moveTo>
                    <a:pt x="76" y="0"/>
                  </a:moveTo>
                  <a:cubicBezTo>
                    <a:pt x="98" y="0"/>
                    <a:pt x="117" y="9"/>
                    <a:pt x="132" y="25"/>
                  </a:cubicBezTo>
                  <a:cubicBezTo>
                    <a:pt x="145" y="40"/>
                    <a:pt x="151" y="57"/>
                    <a:pt x="151" y="76"/>
                  </a:cubicBezTo>
                  <a:cubicBezTo>
                    <a:pt x="151" y="98"/>
                    <a:pt x="143" y="117"/>
                    <a:pt x="126" y="132"/>
                  </a:cubicBezTo>
                  <a:cubicBezTo>
                    <a:pt x="112" y="145"/>
                    <a:pt x="95" y="151"/>
                    <a:pt x="75" y="151"/>
                  </a:cubicBezTo>
                  <a:cubicBezTo>
                    <a:pt x="53" y="151"/>
                    <a:pt x="34" y="143"/>
                    <a:pt x="20" y="127"/>
                  </a:cubicBezTo>
                  <a:cubicBezTo>
                    <a:pt x="7" y="112"/>
                    <a:pt x="0" y="95"/>
                    <a:pt x="0" y="75"/>
                  </a:cubicBezTo>
                  <a:cubicBezTo>
                    <a:pt x="0" y="53"/>
                    <a:pt x="9" y="35"/>
                    <a:pt x="25" y="20"/>
                  </a:cubicBezTo>
                  <a:cubicBezTo>
                    <a:pt x="39" y="7"/>
                    <a:pt x="56" y="0"/>
                    <a:pt x="76" y="0"/>
                  </a:cubicBezTo>
                  <a:close/>
                  <a:moveTo>
                    <a:pt x="15" y="987"/>
                  </a:moveTo>
                  <a:cubicBezTo>
                    <a:pt x="15" y="265"/>
                    <a:pt x="15" y="265"/>
                    <a:pt x="15" y="265"/>
                  </a:cubicBezTo>
                  <a:cubicBezTo>
                    <a:pt x="139" y="265"/>
                    <a:pt x="139" y="265"/>
                    <a:pt x="139" y="265"/>
                  </a:cubicBezTo>
                  <a:cubicBezTo>
                    <a:pt x="139" y="987"/>
                    <a:pt x="139" y="987"/>
                    <a:pt x="139" y="987"/>
                  </a:cubicBezTo>
                  <a:lnTo>
                    <a:pt x="15" y="9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69"/>
            <p:cNvSpPr>
              <a:spLocks/>
            </p:cNvSpPr>
            <p:nvPr userDrawn="1"/>
          </p:nvSpPr>
          <p:spPr bwMode="gray">
            <a:xfrm>
              <a:off x="5350" y="595"/>
              <a:ext cx="18" cy="51"/>
            </a:xfrm>
            <a:custGeom>
              <a:avLst/>
              <a:gdLst>
                <a:gd name="T0" fmla="*/ 0 w 318"/>
                <a:gd name="T1" fmla="*/ 0 h 917"/>
                <a:gd name="T2" fmla="*/ 0 w 318"/>
                <a:gd name="T3" fmla="*/ 0 h 917"/>
                <a:gd name="T4" fmla="*/ 0 w 318"/>
                <a:gd name="T5" fmla="*/ 0 h 917"/>
                <a:gd name="T6" fmla="*/ 0 w 318"/>
                <a:gd name="T7" fmla="*/ 0 h 917"/>
                <a:gd name="T8" fmla="*/ 0 w 318"/>
                <a:gd name="T9" fmla="*/ 0 h 917"/>
                <a:gd name="T10" fmla="*/ 0 w 318"/>
                <a:gd name="T11" fmla="*/ 0 h 917"/>
                <a:gd name="T12" fmla="*/ 0 w 318"/>
                <a:gd name="T13" fmla="*/ 0 h 917"/>
                <a:gd name="T14" fmla="*/ 0 w 318"/>
                <a:gd name="T15" fmla="*/ 0 h 917"/>
                <a:gd name="T16" fmla="*/ 0 w 318"/>
                <a:gd name="T17" fmla="*/ 0 h 917"/>
                <a:gd name="T18" fmla="*/ 0 w 318"/>
                <a:gd name="T19" fmla="*/ 0 h 917"/>
                <a:gd name="T20" fmla="*/ 0 w 318"/>
                <a:gd name="T21" fmla="*/ 0 h 917"/>
                <a:gd name="T22" fmla="*/ 0 w 318"/>
                <a:gd name="T23" fmla="*/ 0 h 917"/>
                <a:gd name="T24" fmla="*/ 0 w 318"/>
                <a:gd name="T25" fmla="*/ 0 h 917"/>
                <a:gd name="T26" fmla="*/ 0 w 318"/>
                <a:gd name="T27" fmla="*/ 0 h 917"/>
                <a:gd name="T28" fmla="*/ 0 w 318"/>
                <a:gd name="T29" fmla="*/ 0 h 917"/>
                <a:gd name="T30" fmla="*/ 0 w 318"/>
                <a:gd name="T31" fmla="*/ 0 h 917"/>
                <a:gd name="T32" fmla="*/ 0 w 318"/>
                <a:gd name="T33" fmla="*/ 0 h 9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917">
                  <a:moveTo>
                    <a:pt x="0" y="0"/>
                  </a:moveTo>
                  <a:cubicBezTo>
                    <a:pt x="124" y="0"/>
                    <a:pt x="124" y="0"/>
                    <a:pt x="124" y="0"/>
                  </a:cubicBezTo>
                  <a:cubicBezTo>
                    <a:pt x="124" y="195"/>
                    <a:pt x="124" y="195"/>
                    <a:pt x="124" y="195"/>
                  </a:cubicBezTo>
                  <a:cubicBezTo>
                    <a:pt x="318" y="195"/>
                    <a:pt x="318" y="195"/>
                    <a:pt x="318" y="195"/>
                  </a:cubicBezTo>
                  <a:cubicBezTo>
                    <a:pt x="318" y="273"/>
                    <a:pt x="318" y="273"/>
                    <a:pt x="318" y="273"/>
                  </a:cubicBezTo>
                  <a:cubicBezTo>
                    <a:pt x="124" y="273"/>
                    <a:pt x="124" y="273"/>
                    <a:pt x="124" y="273"/>
                  </a:cubicBezTo>
                  <a:cubicBezTo>
                    <a:pt x="124" y="656"/>
                    <a:pt x="124" y="656"/>
                    <a:pt x="124" y="656"/>
                  </a:cubicBezTo>
                  <a:cubicBezTo>
                    <a:pt x="124" y="729"/>
                    <a:pt x="135" y="778"/>
                    <a:pt x="156" y="804"/>
                  </a:cubicBezTo>
                  <a:cubicBezTo>
                    <a:pt x="171" y="821"/>
                    <a:pt x="194" y="832"/>
                    <a:pt x="225" y="836"/>
                  </a:cubicBezTo>
                  <a:cubicBezTo>
                    <a:pt x="235" y="837"/>
                    <a:pt x="252" y="838"/>
                    <a:pt x="277" y="838"/>
                  </a:cubicBezTo>
                  <a:cubicBezTo>
                    <a:pt x="318" y="838"/>
                    <a:pt x="318" y="838"/>
                    <a:pt x="318" y="838"/>
                  </a:cubicBezTo>
                  <a:cubicBezTo>
                    <a:pt x="318" y="917"/>
                    <a:pt x="318" y="917"/>
                    <a:pt x="318" y="917"/>
                  </a:cubicBezTo>
                  <a:cubicBezTo>
                    <a:pt x="251" y="917"/>
                    <a:pt x="251" y="917"/>
                    <a:pt x="251" y="917"/>
                  </a:cubicBezTo>
                  <a:cubicBezTo>
                    <a:pt x="198" y="917"/>
                    <a:pt x="157" y="913"/>
                    <a:pt x="127" y="904"/>
                  </a:cubicBezTo>
                  <a:cubicBezTo>
                    <a:pt x="64" y="887"/>
                    <a:pt x="25" y="846"/>
                    <a:pt x="11" y="782"/>
                  </a:cubicBezTo>
                  <a:cubicBezTo>
                    <a:pt x="4" y="747"/>
                    <a:pt x="0" y="699"/>
                    <a:pt x="0" y="638"/>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70"/>
            <p:cNvSpPr>
              <a:spLocks/>
            </p:cNvSpPr>
            <p:nvPr userDrawn="1"/>
          </p:nvSpPr>
          <p:spPr bwMode="gray">
            <a:xfrm>
              <a:off x="5376" y="585"/>
              <a:ext cx="31" cy="61"/>
            </a:xfrm>
            <a:custGeom>
              <a:avLst/>
              <a:gdLst>
                <a:gd name="T0" fmla="*/ 0 w 548"/>
                <a:gd name="T1" fmla="*/ 0 h 1087"/>
                <a:gd name="T2" fmla="*/ 0 w 548"/>
                <a:gd name="T3" fmla="*/ 0 h 1087"/>
                <a:gd name="T4" fmla="*/ 0 w 548"/>
                <a:gd name="T5" fmla="*/ 0 h 1087"/>
                <a:gd name="T6" fmla="*/ 0 w 548"/>
                <a:gd name="T7" fmla="*/ 0 h 1087"/>
                <a:gd name="T8" fmla="*/ 0 w 548"/>
                <a:gd name="T9" fmla="*/ 0 h 1087"/>
                <a:gd name="T10" fmla="*/ 0 w 548"/>
                <a:gd name="T11" fmla="*/ 0 h 1087"/>
                <a:gd name="T12" fmla="*/ 0 w 548"/>
                <a:gd name="T13" fmla="*/ 0 h 1087"/>
                <a:gd name="T14" fmla="*/ 0 w 548"/>
                <a:gd name="T15" fmla="*/ 0 h 1087"/>
                <a:gd name="T16" fmla="*/ 0 w 548"/>
                <a:gd name="T17" fmla="*/ 0 h 1087"/>
                <a:gd name="T18" fmla="*/ 0 w 548"/>
                <a:gd name="T19" fmla="*/ 0 h 1087"/>
                <a:gd name="T20" fmla="*/ 0 w 548"/>
                <a:gd name="T21" fmla="*/ 0 h 1087"/>
                <a:gd name="T22" fmla="*/ 0 w 548"/>
                <a:gd name="T23" fmla="*/ 0 h 1087"/>
                <a:gd name="T24" fmla="*/ 0 w 548"/>
                <a:gd name="T25" fmla="*/ 0 h 1087"/>
                <a:gd name="T26" fmla="*/ 0 w 548"/>
                <a:gd name="T27" fmla="*/ 0 h 1087"/>
                <a:gd name="T28" fmla="*/ 0 w 548"/>
                <a:gd name="T29" fmla="*/ 0 h 10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8" h="1087">
                  <a:moveTo>
                    <a:pt x="0" y="1087"/>
                  </a:moveTo>
                  <a:cubicBezTo>
                    <a:pt x="0" y="0"/>
                    <a:pt x="0" y="0"/>
                    <a:pt x="0" y="0"/>
                  </a:cubicBezTo>
                  <a:cubicBezTo>
                    <a:pt x="124" y="0"/>
                    <a:pt x="124" y="0"/>
                    <a:pt x="124" y="0"/>
                  </a:cubicBezTo>
                  <a:cubicBezTo>
                    <a:pt x="124" y="382"/>
                    <a:pt x="124" y="382"/>
                    <a:pt x="124" y="382"/>
                  </a:cubicBezTo>
                  <a:cubicBezTo>
                    <a:pt x="188" y="357"/>
                    <a:pt x="249" y="345"/>
                    <a:pt x="306" y="345"/>
                  </a:cubicBezTo>
                  <a:cubicBezTo>
                    <a:pt x="420" y="345"/>
                    <a:pt x="493" y="382"/>
                    <a:pt x="526" y="458"/>
                  </a:cubicBezTo>
                  <a:cubicBezTo>
                    <a:pt x="541" y="492"/>
                    <a:pt x="548" y="554"/>
                    <a:pt x="548" y="644"/>
                  </a:cubicBezTo>
                  <a:cubicBezTo>
                    <a:pt x="548" y="1087"/>
                    <a:pt x="548" y="1087"/>
                    <a:pt x="548" y="1087"/>
                  </a:cubicBezTo>
                  <a:cubicBezTo>
                    <a:pt x="425" y="1087"/>
                    <a:pt x="425" y="1087"/>
                    <a:pt x="425" y="1087"/>
                  </a:cubicBezTo>
                  <a:cubicBezTo>
                    <a:pt x="425" y="624"/>
                    <a:pt x="425" y="624"/>
                    <a:pt x="425" y="624"/>
                  </a:cubicBezTo>
                  <a:cubicBezTo>
                    <a:pt x="425" y="555"/>
                    <a:pt x="418" y="506"/>
                    <a:pt x="403" y="477"/>
                  </a:cubicBezTo>
                  <a:cubicBezTo>
                    <a:pt x="384" y="439"/>
                    <a:pt x="347" y="419"/>
                    <a:pt x="294" y="419"/>
                  </a:cubicBezTo>
                  <a:cubicBezTo>
                    <a:pt x="245" y="419"/>
                    <a:pt x="189" y="434"/>
                    <a:pt x="124" y="463"/>
                  </a:cubicBezTo>
                  <a:cubicBezTo>
                    <a:pt x="124" y="1087"/>
                    <a:pt x="124" y="1087"/>
                    <a:pt x="124" y="1087"/>
                  </a:cubicBezTo>
                  <a:lnTo>
                    <a:pt x="0" y="10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71"/>
            <p:cNvSpPr>
              <a:spLocks/>
            </p:cNvSpPr>
            <p:nvPr userDrawn="1"/>
          </p:nvSpPr>
          <p:spPr bwMode="gray">
            <a:xfrm>
              <a:off x="5432" y="605"/>
              <a:ext cx="34" cy="60"/>
            </a:xfrm>
            <a:custGeom>
              <a:avLst/>
              <a:gdLst>
                <a:gd name="T0" fmla="*/ 15 w 34"/>
                <a:gd name="T1" fmla="*/ 41 h 60"/>
                <a:gd name="T2" fmla="*/ 0 w 34"/>
                <a:gd name="T3" fmla="*/ 0 h 60"/>
                <a:gd name="T4" fmla="*/ 7 w 34"/>
                <a:gd name="T5" fmla="*/ 0 h 60"/>
                <a:gd name="T6" fmla="*/ 18 w 34"/>
                <a:gd name="T7" fmla="*/ 33 h 60"/>
                <a:gd name="T8" fmla="*/ 28 w 34"/>
                <a:gd name="T9" fmla="*/ 0 h 60"/>
                <a:gd name="T10" fmla="*/ 34 w 34"/>
                <a:gd name="T11" fmla="*/ 0 h 60"/>
                <a:gd name="T12" fmla="*/ 14 w 34"/>
                <a:gd name="T13" fmla="*/ 60 h 60"/>
                <a:gd name="T14" fmla="*/ 8 w 34"/>
                <a:gd name="T15" fmla="*/ 60 h 60"/>
                <a:gd name="T16" fmla="*/ 15 w 34"/>
                <a:gd name="T17" fmla="*/ 41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60">
                  <a:moveTo>
                    <a:pt x="15" y="41"/>
                  </a:moveTo>
                  <a:lnTo>
                    <a:pt x="0" y="0"/>
                  </a:lnTo>
                  <a:lnTo>
                    <a:pt x="7" y="0"/>
                  </a:lnTo>
                  <a:lnTo>
                    <a:pt x="18" y="33"/>
                  </a:lnTo>
                  <a:lnTo>
                    <a:pt x="28" y="0"/>
                  </a:lnTo>
                  <a:lnTo>
                    <a:pt x="34" y="0"/>
                  </a:lnTo>
                  <a:lnTo>
                    <a:pt x="14" y="60"/>
                  </a:lnTo>
                  <a:lnTo>
                    <a:pt x="8" y="60"/>
                  </a:lnTo>
                  <a:lnTo>
                    <a:pt x="15"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72"/>
            <p:cNvSpPr>
              <a:spLocks noEditPoints="1"/>
            </p:cNvSpPr>
            <p:nvPr userDrawn="1"/>
          </p:nvSpPr>
          <p:spPr bwMode="gray">
            <a:xfrm>
              <a:off x="5470" y="604"/>
              <a:ext cx="34" cy="43"/>
            </a:xfrm>
            <a:custGeom>
              <a:avLst/>
              <a:gdLst>
                <a:gd name="T0" fmla="*/ 0 w 607"/>
                <a:gd name="T1" fmla="*/ 0 h 762"/>
                <a:gd name="T2" fmla="*/ 0 w 607"/>
                <a:gd name="T3" fmla="*/ 0 h 762"/>
                <a:gd name="T4" fmla="*/ 0 w 607"/>
                <a:gd name="T5" fmla="*/ 0 h 762"/>
                <a:gd name="T6" fmla="*/ 0 w 607"/>
                <a:gd name="T7" fmla="*/ 0 h 762"/>
                <a:gd name="T8" fmla="*/ 0 w 607"/>
                <a:gd name="T9" fmla="*/ 0 h 762"/>
                <a:gd name="T10" fmla="*/ 0 w 607"/>
                <a:gd name="T11" fmla="*/ 0 h 762"/>
                <a:gd name="T12" fmla="*/ 0 w 607"/>
                <a:gd name="T13" fmla="*/ 0 h 762"/>
                <a:gd name="T14" fmla="*/ 0 w 607"/>
                <a:gd name="T15" fmla="*/ 0 h 762"/>
                <a:gd name="T16" fmla="*/ 0 w 607"/>
                <a:gd name="T17" fmla="*/ 0 h 762"/>
                <a:gd name="T18" fmla="*/ 0 w 607"/>
                <a:gd name="T19" fmla="*/ 0 h 762"/>
                <a:gd name="T20" fmla="*/ 0 w 607"/>
                <a:gd name="T21" fmla="*/ 0 h 762"/>
                <a:gd name="T22" fmla="*/ 0 w 607"/>
                <a:gd name="T23" fmla="*/ 0 h 762"/>
                <a:gd name="T24" fmla="*/ 0 w 607"/>
                <a:gd name="T25" fmla="*/ 0 h 762"/>
                <a:gd name="T26" fmla="*/ 0 w 607"/>
                <a:gd name="T27" fmla="*/ 0 h 762"/>
                <a:gd name="T28" fmla="*/ 0 w 607"/>
                <a:gd name="T29" fmla="*/ 0 h 762"/>
                <a:gd name="T30" fmla="*/ 0 w 607"/>
                <a:gd name="T31" fmla="*/ 0 h 762"/>
                <a:gd name="T32" fmla="*/ 0 w 607"/>
                <a:gd name="T33" fmla="*/ 0 h 7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7" h="762">
                  <a:moveTo>
                    <a:pt x="304" y="0"/>
                  </a:moveTo>
                  <a:cubicBezTo>
                    <a:pt x="407" y="0"/>
                    <a:pt x="484" y="34"/>
                    <a:pt x="534" y="103"/>
                  </a:cubicBezTo>
                  <a:cubicBezTo>
                    <a:pt x="583" y="169"/>
                    <a:pt x="607" y="262"/>
                    <a:pt x="607" y="381"/>
                  </a:cubicBezTo>
                  <a:cubicBezTo>
                    <a:pt x="607" y="499"/>
                    <a:pt x="583" y="591"/>
                    <a:pt x="534" y="659"/>
                  </a:cubicBezTo>
                  <a:cubicBezTo>
                    <a:pt x="485" y="727"/>
                    <a:pt x="408" y="762"/>
                    <a:pt x="304" y="762"/>
                  </a:cubicBezTo>
                  <a:cubicBezTo>
                    <a:pt x="101" y="762"/>
                    <a:pt x="0" y="633"/>
                    <a:pt x="0" y="375"/>
                  </a:cubicBezTo>
                  <a:cubicBezTo>
                    <a:pt x="0" y="260"/>
                    <a:pt x="24" y="169"/>
                    <a:pt x="73" y="103"/>
                  </a:cubicBezTo>
                  <a:cubicBezTo>
                    <a:pt x="123" y="34"/>
                    <a:pt x="200" y="0"/>
                    <a:pt x="304" y="0"/>
                  </a:cubicBezTo>
                  <a:close/>
                  <a:moveTo>
                    <a:pt x="304" y="74"/>
                  </a:moveTo>
                  <a:cubicBezTo>
                    <a:pt x="234" y="74"/>
                    <a:pt x="185" y="106"/>
                    <a:pt x="159" y="168"/>
                  </a:cubicBezTo>
                  <a:cubicBezTo>
                    <a:pt x="137" y="220"/>
                    <a:pt x="126" y="290"/>
                    <a:pt x="126" y="377"/>
                  </a:cubicBezTo>
                  <a:cubicBezTo>
                    <a:pt x="126" y="469"/>
                    <a:pt x="137" y="541"/>
                    <a:pt x="159" y="593"/>
                  </a:cubicBezTo>
                  <a:cubicBezTo>
                    <a:pt x="185" y="655"/>
                    <a:pt x="234" y="687"/>
                    <a:pt x="304" y="687"/>
                  </a:cubicBezTo>
                  <a:cubicBezTo>
                    <a:pt x="374" y="687"/>
                    <a:pt x="422" y="655"/>
                    <a:pt x="448" y="593"/>
                  </a:cubicBezTo>
                  <a:cubicBezTo>
                    <a:pt x="470" y="541"/>
                    <a:pt x="481" y="470"/>
                    <a:pt x="481" y="380"/>
                  </a:cubicBezTo>
                  <a:cubicBezTo>
                    <a:pt x="481" y="289"/>
                    <a:pt x="470" y="219"/>
                    <a:pt x="448" y="168"/>
                  </a:cubicBezTo>
                  <a:cubicBezTo>
                    <a:pt x="421" y="106"/>
                    <a:pt x="373" y="74"/>
                    <a:pt x="30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73"/>
            <p:cNvSpPr>
              <a:spLocks/>
            </p:cNvSpPr>
            <p:nvPr userDrawn="1"/>
          </p:nvSpPr>
          <p:spPr bwMode="gray">
            <a:xfrm>
              <a:off x="5514" y="605"/>
              <a:ext cx="29" cy="42"/>
            </a:xfrm>
            <a:custGeom>
              <a:avLst/>
              <a:gdLst>
                <a:gd name="T0" fmla="*/ 0 w 527"/>
                <a:gd name="T1" fmla="*/ 0 h 742"/>
                <a:gd name="T2" fmla="*/ 0 w 527"/>
                <a:gd name="T3" fmla="*/ 0 h 742"/>
                <a:gd name="T4" fmla="*/ 0 w 527"/>
                <a:gd name="T5" fmla="*/ 0 h 742"/>
                <a:gd name="T6" fmla="*/ 0 w 527"/>
                <a:gd name="T7" fmla="*/ 0 h 742"/>
                <a:gd name="T8" fmla="*/ 0 w 527"/>
                <a:gd name="T9" fmla="*/ 0 h 742"/>
                <a:gd name="T10" fmla="*/ 0 w 527"/>
                <a:gd name="T11" fmla="*/ 0 h 742"/>
                <a:gd name="T12" fmla="*/ 0 w 527"/>
                <a:gd name="T13" fmla="*/ 0 h 742"/>
                <a:gd name="T14" fmla="*/ 0 w 527"/>
                <a:gd name="T15" fmla="*/ 0 h 742"/>
                <a:gd name="T16" fmla="*/ 0 w 527"/>
                <a:gd name="T17" fmla="*/ 0 h 742"/>
                <a:gd name="T18" fmla="*/ 0 w 527"/>
                <a:gd name="T19" fmla="*/ 0 h 742"/>
                <a:gd name="T20" fmla="*/ 0 w 527"/>
                <a:gd name="T21" fmla="*/ 0 h 742"/>
                <a:gd name="T22" fmla="*/ 0 w 527"/>
                <a:gd name="T23" fmla="*/ 0 h 742"/>
                <a:gd name="T24" fmla="*/ 0 w 527"/>
                <a:gd name="T25" fmla="*/ 0 h 742"/>
                <a:gd name="T26" fmla="*/ 0 w 527"/>
                <a:gd name="T27" fmla="*/ 0 h 742"/>
                <a:gd name="T28" fmla="*/ 0 w 527"/>
                <a:gd name="T29" fmla="*/ 0 h 7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7" h="742">
                  <a:moveTo>
                    <a:pt x="0" y="0"/>
                  </a:moveTo>
                  <a:cubicBezTo>
                    <a:pt x="123" y="0"/>
                    <a:pt x="123" y="0"/>
                    <a:pt x="123" y="0"/>
                  </a:cubicBezTo>
                  <a:cubicBezTo>
                    <a:pt x="123" y="445"/>
                    <a:pt x="123" y="445"/>
                    <a:pt x="123" y="445"/>
                  </a:cubicBezTo>
                  <a:cubicBezTo>
                    <a:pt x="123" y="527"/>
                    <a:pt x="131" y="582"/>
                    <a:pt x="145" y="609"/>
                  </a:cubicBezTo>
                  <a:cubicBezTo>
                    <a:pt x="157" y="632"/>
                    <a:pt x="174" y="648"/>
                    <a:pt x="197" y="656"/>
                  </a:cubicBezTo>
                  <a:cubicBezTo>
                    <a:pt x="216" y="663"/>
                    <a:pt x="242" y="667"/>
                    <a:pt x="276" y="667"/>
                  </a:cubicBezTo>
                  <a:cubicBezTo>
                    <a:pt x="317" y="667"/>
                    <a:pt x="359" y="661"/>
                    <a:pt x="403" y="648"/>
                  </a:cubicBezTo>
                  <a:cubicBezTo>
                    <a:pt x="403" y="0"/>
                    <a:pt x="403" y="0"/>
                    <a:pt x="403" y="0"/>
                  </a:cubicBezTo>
                  <a:cubicBezTo>
                    <a:pt x="527" y="0"/>
                    <a:pt x="527" y="0"/>
                    <a:pt x="527" y="0"/>
                  </a:cubicBezTo>
                  <a:cubicBezTo>
                    <a:pt x="527" y="710"/>
                    <a:pt x="527" y="710"/>
                    <a:pt x="527" y="710"/>
                  </a:cubicBezTo>
                  <a:cubicBezTo>
                    <a:pt x="435" y="731"/>
                    <a:pt x="349" y="742"/>
                    <a:pt x="269" y="742"/>
                  </a:cubicBezTo>
                  <a:cubicBezTo>
                    <a:pt x="187" y="742"/>
                    <a:pt x="126" y="729"/>
                    <a:pt x="86" y="703"/>
                  </a:cubicBezTo>
                  <a:cubicBezTo>
                    <a:pt x="41" y="674"/>
                    <a:pt x="14" y="629"/>
                    <a:pt x="6" y="567"/>
                  </a:cubicBezTo>
                  <a:cubicBezTo>
                    <a:pt x="2" y="539"/>
                    <a:pt x="0" y="501"/>
                    <a:pt x="0" y="45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74"/>
            <p:cNvSpPr>
              <a:spLocks/>
            </p:cNvSpPr>
            <p:nvPr userDrawn="1"/>
          </p:nvSpPr>
          <p:spPr bwMode="gray">
            <a:xfrm>
              <a:off x="5115" y="216"/>
              <a:ext cx="132" cy="102"/>
            </a:xfrm>
            <a:custGeom>
              <a:avLst/>
              <a:gdLst>
                <a:gd name="T0" fmla="*/ 0 w 2365"/>
                <a:gd name="T1" fmla="*/ 0 h 1825"/>
                <a:gd name="T2" fmla="*/ 0 w 2365"/>
                <a:gd name="T3" fmla="*/ 0 h 1825"/>
                <a:gd name="T4" fmla="*/ 0 w 2365"/>
                <a:gd name="T5" fmla="*/ 0 h 1825"/>
                <a:gd name="T6" fmla="*/ 0 w 2365"/>
                <a:gd name="T7" fmla="*/ 0 h 1825"/>
                <a:gd name="T8" fmla="*/ 0 w 2365"/>
                <a:gd name="T9" fmla="*/ 0 h 1825"/>
                <a:gd name="T10" fmla="*/ 0 w 2365"/>
                <a:gd name="T11" fmla="*/ 0 h 1825"/>
                <a:gd name="T12" fmla="*/ 0 w 2365"/>
                <a:gd name="T13" fmla="*/ 0 h 1825"/>
                <a:gd name="T14" fmla="*/ 0 w 2365"/>
                <a:gd name="T15" fmla="*/ 0 h 1825"/>
                <a:gd name="T16" fmla="*/ 0 w 2365"/>
                <a:gd name="T17" fmla="*/ 0 h 1825"/>
                <a:gd name="T18" fmla="*/ 0 w 2365"/>
                <a:gd name="T19" fmla="*/ 0 h 1825"/>
                <a:gd name="T20" fmla="*/ 0 w 2365"/>
                <a:gd name="T21" fmla="*/ 0 h 1825"/>
                <a:gd name="T22" fmla="*/ 0 w 2365"/>
                <a:gd name="T23" fmla="*/ 0 h 1825"/>
                <a:gd name="T24" fmla="*/ 0 w 2365"/>
                <a:gd name="T25" fmla="*/ 0 h 1825"/>
                <a:gd name="T26" fmla="*/ 0 w 2365"/>
                <a:gd name="T27" fmla="*/ 0 h 1825"/>
                <a:gd name="T28" fmla="*/ 0 w 2365"/>
                <a:gd name="T29" fmla="*/ 0 h 1825"/>
                <a:gd name="T30" fmla="*/ 0 w 2365"/>
                <a:gd name="T31" fmla="*/ 0 h 1825"/>
                <a:gd name="T32" fmla="*/ 0 w 2365"/>
                <a:gd name="T33" fmla="*/ 0 h 1825"/>
                <a:gd name="T34" fmla="*/ 0 w 2365"/>
                <a:gd name="T35" fmla="*/ 0 h 1825"/>
                <a:gd name="T36" fmla="*/ 0 w 2365"/>
                <a:gd name="T37" fmla="*/ 0 h 1825"/>
                <a:gd name="T38" fmla="*/ 0 w 2365"/>
                <a:gd name="T39" fmla="*/ 0 h 1825"/>
                <a:gd name="T40" fmla="*/ 0 w 2365"/>
                <a:gd name="T41" fmla="*/ 0 h 1825"/>
                <a:gd name="T42" fmla="*/ 0 w 2365"/>
                <a:gd name="T43" fmla="*/ 0 h 1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75"/>
            <p:cNvSpPr>
              <a:spLocks/>
            </p:cNvSpPr>
            <p:nvPr userDrawn="1"/>
          </p:nvSpPr>
          <p:spPr bwMode="gray">
            <a:xfrm>
              <a:off x="4899" y="327"/>
              <a:ext cx="91" cy="148"/>
            </a:xfrm>
            <a:custGeom>
              <a:avLst/>
              <a:gdLst>
                <a:gd name="T0" fmla="*/ 0 w 1624"/>
                <a:gd name="T1" fmla="*/ 0 h 2651"/>
                <a:gd name="T2" fmla="*/ 0 w 1624"/>
                <a:gd name="T3" fmla="*/ 0 h 2651"/>
                <a:gd name="T4" fmla="*/ 0 w 1624"/>
                <a:gd name="T5" fmla="*/ 0 h 2651"/>
                <a:gd name="T6" fmla="*/ 0 w 1624"/>
                <a:gd name="T7" fmla="*/ 0 h 2651"/>
                <a:gd name="T8" fmla="*/ 0 w 1624"/>
                <a:gd name="T9" fmla="*/ 0 h 2651"/>
                <a:gd name="T10" fmla="*/ 0 w 1624"/>
                <a:gd name="T11" fmla="*/ 0 h 2651"/>
                <a:gd name="T12" fmla="*/ 0 w 1624"/>
                <a:gd name="T13" fmla="*/ 0 h 2651"/>
                <a:gd name="T14" fmla="*/ 0 w 1624"/>
                <a:gd name="T15" fmla="*/ 0 h 2651"/>
                <a:gd name="T16" fmla="*/ 0 w 1624"/>
                <a:gd name="T17" fmla="*/ 0 h 2651"/>
                <a:gd name="T18" fmla="*/ 0 w 1624"/>
                <a:gd name="T19" fmla="*/ 0 h 2651"/>
                <a:gd name="T20" fmla="*/ 0 w 1624"/>
                <a:gd name="T21" fmla="*/ 0 h 2651"/>
                <a:gd name="T22" fmla="*/ 0 w 1624"/>
                <a:gd name="T23" fmla="*/ 0 h 2651"/>
                <a:gd name="T24" fmla="*/ 0 w 1624"/>
                <a:gd name="T25" fmla="*/ 0 h 2651"/>
                <a:gd name="T26" fmla="*/ 0 w 1624"/>
                <a:gd name="T27" fmla="*/ 0 h 2651"/>
                <a:gd name="T28" fmla="*/ 0 w 1624"/>
                <a:gd name="T29" fmla="*/ 0 h 2651"/>
                <a:gd name="T30" fmla="*/ 0 w 1624"/>
                <a:gd name="T31" fmla="*/ 0 h 26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76"/>
            <p:cNvSpPr>
              <a:spLocks/>
            </p:cNvSpPr>
            <p:nvPr userDrawn="1"/>
          </p:nvSpPr>
          <p:spPr bwMode="gray">
            <a:xfrm>
              <a:off x="5114" y="327"/>
              <a:ext cx="60" cy="207"/>
            </a:xfrm>
            <a:custGeom>
              <a:avLst/>
              <a:gdLst>
                <a:gd name="T0" fmla="*/ 0 w 1072"/>
                <a:gd name="T1" fmla="*/ 0 h 3696"/>
                <a:gd name="T2" fmla="*/ 0 w 1072"/>
                <a:gd name="T3" fmla="*/ 0 h 3696"/>
                <a:gd name="T4" fmla="*/ 0 w 1072"/>
                <a:gd name="T5" fmla="*/ 0 h 3696"/>
                <a:gd name="T6" fmla="*/ 0 w 1072"/>
                <a:gd name="T7" fmla="*/ 0 h 3696"/>
                <a:gd name="T8" fmla="*/ 0 w 1072"/>
                <a:gd name="T9" fmla="*/ 0 h 3696"/>
                <a:gd name="T10" fmla="*/ 0 w 1072"/>
                <a:gd name="T11" fmla="*/ 0 h 3696"/>
                <a:gd name="T12" fmla="*/ 0 w 1072"/>
                <a:gd name="T13" fmla="*/ 0 h 3696"/>
                <a:gd name="T14" fmla="*/ 0 w 1072"/>
                <a:gd name="T15" fmla="*/ 0 h 3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77"/>
            <p:cNvSpPr>
              <a:spLocks/>
            </p:cNvSpPr>
            <p:nvPr userDrawn="1"/>
          </p:nvSpPr>
          <p:spPr bwMode="gray">
            <a:xfrm>
              <a:off x="5180" y="327"/>
              <a:ext cx="47" cy="148"/>
            </a:xfrm>
            <a:custGeom>
              <a:avLst/>
              <a:gdLst>
                <a:gd name="T0" fmla="*/ 0 w 828"/>
                <a:gd name="T1" fmla="*/ 0 h 2653"/>
                <a:gd name="T2" fmla="*/ 0 w 828"/>
                <a:gd name="T3" fmla="*/ 0 h 2653"/>
                <a:gd name="T4" fmla="*/ 0 w 828"/>
                <a:gd name="T5" fmla="*/ 0 h 2653"/>
                <a:gd name="T6" fmla="*/ 0 w 828"/>
                <a:gd name="T7" fmla="*/ 0 h 2653"/>
                <a:gd name="T8" fmla="*/ 0 w 828"/>
                <a:gd name="T9" fmla="*/ 0 h 2653"/>
                <a:gd name="T10" fmla="*/ 0 w 828"/>
                <a:gd name="T11" fmla="*/ 0 h 2653"/>
                <a:gd name="T12" fmla="*/ 0 w 828"/>
                <a:gd name="T13" fmla="*/ 0 h 2653"/>
                <a:gd name="T14" fmla="*/ 0 w 828"/>
                <a:gd name="T15" fmla="*/ 0 h 2653"/>
                <a:gd name="T16" fmla="*/ 0 w 828"/>
                <a:gd name="T17" fmla="*/ 0 h 26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78"/>
            <p:cNvSpPr>
              <a:spLocks/>
            </p:cNvSpPr>
            <p:nvPr userDrawn="1"/>
          </p:nvSpPr>
          <p:spPr bwMode="gray">
            <a:xfrm>
              <a:off x="5227" y="327"/>
              <a:ext cx="111" cy="148"/>
            </a:xfrm>
            <a:custGeom>
              <a:avLst/>
              <a:gdLst>
                <a:gd name="T0" fmla="*/ 0 w 1984"/>
                <a:gd name="T1" fmla="*/ 0 h 2651"/>
                <a:gd name="T2" fmla="*/ 0 w 1984"/>
                <a:gd name="T3" fmla="*/ 0 h 2651"/>
                <a:gd name="T4" fmla="*/ 0 w 1984"/>
                <a:gd name="T5" fmla="*/ 0 h 2651"/>
                <a:gd name="T6" fmla="*/ 0 w 1984"/>
                <a:gd name="T7" fmla="*/ 0 h 2651"/>
                <a:gd name="T8" fmla="*/ 0 w 1984"/>
                <a:gd name="T9" fmla="*/ 0 h 2651"/>
                <a:gd name="T10" fmla="*/ 0 w 1984"/>
                <a:gd name="T11" fmla="*/ 0 h 2651"/>
                <a:gd name="T12" fmla="*/ 0 w 1984"/>
                <a:gd name="T13" fmla="*/ 0 h 2651"/>
                <a:gd name="T14" fmla="*/ 0 w 1984"/>
                <a:gd name="T15" fmla="*/ 0 h 2651"/>
                <a:gd name="T16" fmla="*/ 0 w 1984"/>
                <a:gd name="T17" fmla="*/ 0 h 2651"/>
                <a:gd name="T18" fmla="*/ 0 w 1984"/>
                <a:gd name="T19" fmla="*/ 0 h 2651"/>
                <a:gd name="T20" fmla="*/ 0 w 1984"/>
                <a:gd name="T21" fmla="*/ 0 h 2651"/>
                <a:gd name="T22" fmla="*/ 0 w 1984"/>
                <a:gd name="T23" fmla="*/ 0 h 2651"/>
                <a:gd name="T24" fmla="*/ 0 w 1984"/>
                <a:gd name="T25" fmla="*/ 0 h 26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79"/>
            <p:cNvSpPr>
              <a:spLocks/>
            </p:cNvSpPr>
            <p:nvPr userDrawn="1"/>
          </p:nvSpPr>
          <p:spPr bwMode="gray">
            <a:xfrm>
              <a:off x="5429" y="327"/>
              <a:ext cx="124" cy="151"/>
            </a:xfrm>
            <a:custGeom>
              <a:avLst/>
              <a:gdLst>
                <a:gd name="T0" fmla="*/ 0 w 2219"/>
                <a:gd name="T1" fmla="*/ 0 h 2693"/>
                <a:gd name="T2" fmla="*/ 0 w 2219"/>
                <a:gd name="T3" fmla="*/ 0 h 2693"/>
                <a:gd name="T4" fmla="*/ 0 w 2219"/>
                <a:gd name="T5" fmla="*/ 0 h 2693"/>
                <a:gd name="T6" fmla="*/ 0 w 2219"/>
                <a:gd name="T7" fmla="*/ 0 h 2693"/>
                <a:gd name="T8" fmla="*/ 0 w 2219"/>
                <a:gd name="T9" fmla="*/ 0 h 2693"/>
                <a:gd name="T10" fmla="*/ 0 w 2219"/>
                <a:gd name="T11" fmla="*/ 0 h 2693"/>
                <a:gd name="T12" fmla="*/ 0 w 2219"/>
                <a:gd name="T13" fmla="*/ 0 h 2693"/>
                <a:gd name="T14" fmla="*/ 0 w 2219"/>
                <a:gd name="T15" fmla="*/ 0 h 2693"/>
                <a:gd name="T16" fmla="*/ 0 w 2219"/>
                <a:gd name="T17" fmla="*/ 0 h 2693"/>
                <a:gd name="T18" fmla="*/ 0 w 2219"/>
                <a:gd name="T19" fmla="*/ 0 h 2693"/>
                <a:gd name="T20" fmla="*/ 0 w 2219"/>
                <a:gd name="T21" fmla="*/ 0 h 2693"/>
                <a:gd name="T22" fmla="*/ 0 w 2219"/>
                <a:gd name="T23" fmla="*/ 0 h 2693"/>
                <a:gd name="T24" fmla="*/ 0 w 2219"/>
                <a:gd name="T25" fmla="*/ 0 h 2693"/>
                <a:gd name="T26" fmla="*/ 0 w 2219"/>
                <a:gd name="T27" fmla="*/ 0 h 2693"/>
                <a:gd name="T28" fmla="*/ 0 w 2219"/>
                <a:gd name="T29" fmla="*/ 0 h 26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80"/>
            <p:cNvSpPr>
              <a:spLocks/>
            </p:cNvSpPr>
            <p:nvPr userDrawn="1"/>
          </p:nvSpPr>
          <p:spPr bwMode="gray">
            <a:xfrm>
              <a:off x="4994" y="327"/>
              <a:ext cx="125" cy="151"/>
            </a:xfrm>
            <a:custGeom>
              <a:avLst/>
              <a:gdLst>
                <a:gd name="T0" fmla="*/ 0 w 2240"/>
                <a:gd name="T1" fmla="*/ 0 h 2700"/>
                <a:gd name="T2" fmla="*/ 0 w 2240"/>
                <a:gd name="T3" fmla="*/ 0 h 2700"/>
                <a:gd name="T4" fmla="*/ 0 w 2240"/>
                <a:gd name="T5" fmla="*/ 0 h 2700"/>
                <a:gd name="T6" fmla="*/ 0 w 2240"/>
                <a:gd name="T7" fmla="*/ 0 h 2700"/>
                <a:gd name="T8" fmla="*/ 0 w 2240"/>
                <a:gd name="T9" fmla="*/ 0 h 2700"/>
                <a:gd name="T10" fmla="*/ 0 w 2240"/>
                <a:gd name="T11" fmla="*/ 0 h 2700"/>
                <a:gd name="T12" fmla="*/ 0 w 2240"/>
                <a:gd name="T13" fmla="*/ 0 h 2700"/>
                <a:gd name="T14" fmla="*/ 0 w 2240"/>
                <a:gd name="T15" fmla="*/ 0 h 2700"/>
                <a:gd name="T16" fmla="*/ 0 w 2240"/>
                <a:gd name="T17" fmla="*/ 0 h 2700"/>
                <a:gd name="T18" fmla="*/ 0 w 2240"/>
                <a:gd name="T19" fmla="*/ 0 h 2700"/>
                <a:gd name="T20" fmla="*/ 0 w 2240"/>
                <a:gd name="T21" fmla="*/ 0 h 2700"/>
                <a:gd name="T22" fmla="*/ 0 w 2240"/>
                <a:gd name="T23" fmla="*/ 0 h 2700"/>
                <a:gd name="T24" fmla="*/ 0 w 2240"/>
                <a:gd name="T25" fmla="*/ 0 h 2700"/>
                <a:gd name="T26" fmla="*/ 0 w 2240"/>
                <a:gd name="T27" fmla="*/ 0 h 2700"/>
                <a:gd name="T28" fmla="*/ 0 w 2240"/>
                <a:gd name="T29" fmla="*/ 0 h 27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81"/>
            <p:cNvSpPr>
              <a:spLocks/>
            </p:cNvSpPr>
            <p:nvPr userDrawn="1"/>
          </p:nvSpPr>
          <p:spPr bwMode="gray">
            <a:xfrm>
              <a:off x="5333" y="324"/>
              <a:ext cx="95" cy="154"/>
            </a:xfrm>
            <a:custGeom>
              <a:avLst/>
              <a:gdLst>
                <a:gd name="T0" fmla="*/ 0 w 1707"/>
                <a:gd name="T1" fmla="*/ 0 h 2755"/>
                <a:gd name="T2" fmla="*/ 0 w 1707"/>
                <a:gd name="T3" fmla="*/ 0 h 2755"/>
                <a:gd name="T4" fmla="*/ 0 w 1707"/>
                <a:gd name="T5" fmla="*/ 0 h 2755"/>
                <a:gd name="T6" fmla="*/ 0 w 1707"/>
                <a:gd name="T7" fmla="*/ 0 h 2755"/>
                <a:gd name="T8" fmla="*/ 0 w 1707"/>
                <a:gd name="T9" fmla="*/ 0 h 2755"/>
                <a:gd name="T10" fmla="*/ 0 w 1707"/>
                <a:gd name="T11" fmla="*/ 0 h 2755"/>
                <a:gd name="T12" fmla="*/ 0 w 1707"/>
                <a:gd name="T13" fmla="*/ 0 h 2755"/>
                <a:gd name="T14" fmla="*/ 0 w 1707"/>
                <a:gd name="T15" fmla="*/ 0 h 2755"/>
                <a:gd name="T16" fmla="*/ 0 w 1707"/>
                <a:gd name="T17" fmla="*/ 0 h 2755"/>
                <a:gd name="T18" fmla="*/ 0 w 1707"/>
                <a:gd name="T19" fmla="*/ 0 h 2755"/>
                <a:gd name="T20" fmla="*/ 0 w 1707"/>
                <a:gd name="T21" fmla="*/ 0 h 2755"/>
                <a:gd name="T22" fmla="*/ 0 w 1707"/>
                <a:gd name="T23" fmla="*/ 0 h 2755"/>
                <a:gd name="T24" fmla="*/ 0 w 1707"/>
                <a:gd name="T25" fmla="*/ 0 h 2755"/>
                <a:gd name="T26" fmla="*/ 0 w 1707"/>
                <a:gd name="T27" fmla="*/ 0 h 27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47173" name="Rectangle 5"/>
          <p:cNvSpPr>
            <a:spLocks noGrp="1" noChangeArrowheads="1"/>
          </p:cNvSpPr>
          <p:nvPr>
            <p:ph type="subTitle" idx="1"/>
          </p:nvPr>
        </p:nvSpPr>
        <p:spPr bwMode="gray">
          <a:xfrm>
            <a:off x="323850" y="4579938"/>
            <a:ext cx="7920038" cy="1784350"/>
          </a:xfrm>
        </p:spPr>
        <p:txBody>
          <a:bodyPr/>
          <a:lstStyle>
            <a:lvl1pPr marL="0" indent="0">
              <a:lnSpc>
                <a:spcPct val="100000"/>
              </a:lnSpc>
              <a:spcBef>
                <a:spcPct val="0"/>
              </a:spcBef>
              <a:spcAft>
                <a:spcPct val="0"/>
              </a:spcAft>
              <a:buFont typeface="Wingdings" pitchFamily="2" charset="2"/>
              <a:buNone/>
              <a:defRPr>
                <a:latin typeface="+mn-lt"/>
              </a:defRPr>
            </a:lvl1pPr>
          </a:lstStyle>
          <a:p>
            <a:pPr lvl="0"/>
            <a:r>
              <a:rPr lang="en-US" altLang="ja-JP" noProof="0" dirty="0" smtClean="0"/>
              <a:t>Master subtitle</a:t>
            </a:r>
          </a:p>
          <a:p>
            <a:pPr lvl="0"/>
            <a:r>
              <a:rPr lang="en-US" altLang="ja-JP" noProof="0" dirty="0" smtClean="0"/>
              <a:t>Master subtitle</a:t>
            </a:r>
          </a:p>
          <a:p>
            <a:pPr lvl="0"/>
            <a:r>
              <a:rPr lang="en-US" altLang="ja-JP" noProof="0" dirty="0" smtClean="0"/>
              <a:t>Master subtitle</a:t>
            </a:r>
          </a:p>
          <a:p>
            <a:pPr lvl="0"/>
            <a:r>
              <a:rPr lang="en-US" altLang="ja-JP" noProof="0" dirty="0" smtClean="0"/>
              <a:t>Master subtitle</a:t>
            </a:r>
          </a:p>
        </p:txBody>
      </p:sp>
      <p:sp>
        <p:nvSpPr>
          <p:cNvPr id="647174" name="Rectangle 6"/>
          <p:cNvSpPr>
            <a:spLocks noGrp="1" noChangeArrowheads="1"/>
          </p:cNvSpPr>
          <p:nvPr>
            <p:ph type="ctrTitle"/>
          </p:nvPr>
        </p:nvSpPr>
        <p:spPr bwMode="gray">
          <a:xfrm>
            <a:off x="323850" y="1738313"/>
            <a:ext cx="7920038" cy="2360612"/>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4400">
                <a:solidFill>
                  <a:srgbClr val="FFFFFF"/>
                </a:solidFill>
                <a:latin typeface="+mn-lt"/>
              </a:defRPr>
            </a:lvl1pPr>
          </a:lstStyle>
          <a:p>
            <a:pPr lvl="0"/>
            <a:r>
              <a:rPr lang="en-US" altLang="ja-JP" noProof="0" smtClean="0"/>
              <a:t>Master title</a:t>
            </a:r>
            <a:br>
              <a:rPr lang="en-US" altLang="ja-JP" noProof="0" smtClean="0"/>
            </a:br>
            <a:r>
              <a:rPr lang="en-US" altLang="ja-JP" noProof="0" smtClean="0"/>
              <a:t>Master title</a:t>
            </a:r>
            <a:br>
              <a:rPr lang="en-US" altLang="ja-JP" noProof="0" smtClean="0"/>
            </a:br>
            <a:r>
              <a:rPr lang="en-US" altLang="ja-JP" noProof="0" smtClean="0"/>
              <a:t>Master title</a:t>
            </a:r>
            <a:endParaRPr lang="de-DE" altLang="ja-JP" noProof="0" smtClean="0"/>
          </a:p>
        </p:txBody>
      </p:sp>
      <p:sp>
        <p:nvSpPr>
          <p:cNvPr id="37" name="Rectangle 43"/>
          <p:cNvSpPr>
            <a:spLocks noGrp="1" noChangeArrowheads="1"/>
          </p:cNvSpPr>
          <p:nvPr>
            <p:ph type="ftr" sz="quarter" idx="10"/>
          </p:nvPr>
        </p:nvSpPr>
        <p:spPr/>
        <p:txBody>
          <a:bodyPr/>
          <a:lstStyle>
            <a:lvl1pPr>
              <a:defRPr>
                <a:latin typeface="+mn-lt"/>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49876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24"/>
          <p:cNvSpPr>
            <a:spLocks noGrp="1" noChangeArrowheads="1"/>
          </p:cNvSpPr>
          <p:nvPr>
            <p:ph type="sldNum" sz="quarter" idx="10"/>
          </p:nvPr>
        </p:nvSpPr>
        <p:spPr>
          <a:ln/>
        </p:spPr>
        <p:txBody>
          <a:bodyPr/>
          <a:lstStyle>
            <a:lvl1pPr>
              <a:defRPr/>
            </a:lvl1pPr>
          </a:lstStyle>
          <a:p>
            <a:pPr>
              <a:defRPr/>
            </a:pPr>
            <a:fld id="{2623B37F-65C2-48BC-8D8A-6EA8347D6BAD}" type="slidenum">
              <a:rPr lang="de-DE" altLang="ja-JP">
                <a:solidFill>
                  <a:srgbClr val="000000"/>
                </a:solidFill>
              </a:rPr>
              <a:pPr>
                <a:defRPr/>
              </a:pPr>
              <a:t>‹#›</a:t>
            </a:fld>
            <a:endParaRPr lang="de-DE" altLang="ja-JP" dirty="0">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23629493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mn-lt"/>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atin typeface="+mn-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dirty="0" smtClean="0"/>
              <a:t>マスター テキストの書式設定</a:t>
            </a:r>
          </a:p>
        </p:txBody>
      </p:sp>
      <p:sp>
        <p:nvSpPr>
          <p:cNvPr id="4" name="Rectangle 24"/>
          <p:cNvSpPr>
            <a:spLocks noGrp="1" noChangeArrowheads="1"/>
          </p:cNvSpPr>
          <p:nvPr>
            <p:ph type="sldNum" sz="quarter" idx="10"/>
          </p:nvPr>
        </p:nvSpPr>
        <p:spPr>
          <a:ln/>
        </p:spPr>
        <p:txBody>
          <a:bodyPr/>
          <a:lstStyle>
            <a:lvl1pPr>
              <a:defRPr/>
            </a:lvl1pPr>
          </a:lstStyle>
          <a:p>
            <a:pPr>
              <a:defRPr/>
            </a:pPr>
            <a:fld id="{A8E905D3-D062-4511-ADFA-3651232F7A85}" type="slidenum">
              <a:rPr lang="de-DE" altLang="ja-JP">
                <a:solidFill>
                  <a:srgbClr val="000000"/>
                </a:solidFill>
              </a:rPr>
              <a:pPr>
                <a:defRPr/>
              </a:pPr>
              <a:t>‹#›</a:t>
            </a:fld>
            <a:endParaRPr lang="de-DE" altLang="ja-JP" dirty="0">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3080017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68275" y="869950"/>
            <a:ext cx="4316413" cy="55927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ー 3"/>
          <p:cNvSpPr>
            <a:spLocks noGrp="1"/>
          </p:cNvSpPr>
          <p:nvPr>
            <p:ph sz="half" idx="2"/>
          </p:nvPr>
        </p:nvSpPr>
        <p:spPr>
          <a:xfrm>
            <a:off x="4637088" y="869950"/>
            <a:ext cx="4318000" cy="55927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Rectangle 24"/>
          <p:cNvSpPr>
            <a:spLocks noGrp="1" noChangeArrowheads="1"/>
          </p:cNvSpPr>
          <p:nvPr>
            <p:ph type="sldNum" sz="quarter" idx="10"/>
          </p:nvPr>
        </p:nvSpPr>
        <p:spPr>
          <a:ln/>
        </p:spPr>
        <p:txBody>
          <a:bodyPr/>
          <a:lstStyle>
            <a:lvl1pPr>
              <a:defRPr/>
            </a:lvl1pPr>
          </a:lstStyle>
          <a:p>
            <a:pPr>
              <a:defRPr/>
            </a:pPr>
            <a:fld id="{B4FC3EEC-75C2-4888-AC8B-657416F65FE5}" type="slidenum">
              <a:rPr lang="de-DE" altLang="ja-JP">
                <a:solidFill>
                  <a:srgbClr val="000000"/>
                </a:solidFill>
              </a:rPr>
              <a:pPr>
                <a:defRPr/>
              </a:pPr>
              <a:t>‹#›</a:t>
            </a:fld>
            <a:endParaRPr lang="de-DE" altLang="ja-JP" dirty="0">
              <a:solidFill>
                <a:srgbClr val="000000"/>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2190428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atin typeface="+mn-lt"/>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7" name="Rectangle 24"/>
          <p:cNvSpPr>
            <a:spLocks noGrp="1" noChangeArrowheads="1"/>
          </p:cNvSpPr>
          <p:nvPr>
            <p:ph type="sldNum" sz="quarter" idx="10"/>
          </p:nvPr>
        </p:nvSpPr>
        <p:spPr>
          <a:ln/>
        </p:spPr>
        <p:txBody>
          <a:bodyPr/>
          <a:lstStyle>
            <a:lvl1pPr>
              <a:defRPr/>
            </a:lvl1pPr>
          </a:lstStyle>
          <a:p>
            <a:pPr>
              <a:defRPr/>
            </a:pPr>
            <a:fld id="{1CDCB70D-34D3-432C-996C-CC389A1A29A6}" type="slidenum">
              <a:rPr lang="de-DE" altLang="ja-JP">
                <a:solidFill>
                  <a:srgbClr val="000000"/>
                </a:solidFill>
              </a:rPr>
              <a:pPr>
                <a:defRPr/>
              </a:pPr>
              <a:t>‹#›</a:t>
            </a:fld>
            <a:endParaRPr lang="de-DE" altLang="ja-JP" dirty="0">
              <a:solidFill>
                <a:srgbClr val="000000"/>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2668600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smtClean="0"/>
              <a:t>マスター タイトルの書式設定</a:t>
            </a:r>
            <a:endParaRPr lang="ja-JP" altLang="en-US"/>
          </a:p>
        </p:txBody>
      </p:sp>
      <p:sp>
        <p:nvSpPr>
          <p:cNvPr id="3" name="Rectangle 24"/>
          <p:cNvSpPr>
            <a:spLocks noGrp="1" noChangeArrowheads="1"/>
          </p:cNvSpPr>
          <p:nvPr>
            <p:ph type="sldNum" sz="quarter" idx="10"/>
          </p:nvPr>
        </p:nvSpPr>
        <p:spPr>
          <a:ln/>
        </p:spPr>
        <p:txBody>
          <a:bodyPr/>
          <a:lstStyle>
            <a:lvl1pPr>
              <a:defRPr/>
            </a:lvl1pPr>
          </a:lstStyle>
          <a:p>
            <a:pPr>
              <a:defRPr/>
            </a:pPr>
            <a:fld id="{2867F4E0-F252-490E-A5F6-A4B318FB324B}" type="slidenum">
              <a:rPr lang="de-DE" altLang="ja-JP">
                <a:solidFill>
                  <a:srgbClr val="000000"/>
                </a:solidFill>
              </a:rPr>
              <a:pPr>
                <a:defRPr/>
              </a:pPr>
              <a:t>‹#›</a:t>
            </a:fld>
            <a:endParaRPr lang="de-DE" altLang="ja-JP" dirty="0">
              <a:solidFill>
                <a:srgbClr val="000000"/>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1485861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4"/>
          <p:cNvSpPr>
            <a:spLocks noGrp="1" noChangeArrowheads="1"/>
          </p:cNvSpPr>
          <p:nvPr>
            <p:ph type="sldNum" sz="quarter" idx="10"/>
          </p:nvPr>
        </p:nvSpPr>
        <p:spPr>
          <a:ln/>
        </p:spPr>
        <p:txBody>
          <a:bodyPr/>
          <a:lstStyle>
            <a:lvl1pPr>
              <a:defRPr/>
            </a:lvl1pPr>
          </a:lstStyle>
          <a:p>
            <a:pPr>
              <a:defRPr/>
            </a:pPr>
            <a:fld id="{AA943402-F431-42D7-9D04-E2F5D63B0950}" type="slidenum">
              <a:rPr lang="de-DE" altLang="ja-JP">
                <a:solidFill>
                  <a:srgbClr val="000000"/>
                </a:solidFill>
              </a:rPr>
              <a:pPr>
                <a:defRPr/>
              </a:pPr>
              <a:t>‹#›</a:t>
            </a:fld>
            <a:endParaRPr lang="de-DE" altLang="ja-JP" dirty="0">
              <a:solidFill>
                <a:srgbClr val="000000"/>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188307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mn-lt"/>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atin typeface="+mn-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dirty="0" smtClean="0"/>
              <a:t>マスター テキストの書式設定</a:t>
            </a:r>
          </a:p>
        </p:txBody>
      </p:sp>
      <p:sp>
        <p:nvSpPr>
          <p:cNvPr id="4" name="Rectangle 24"/>
          <p:cNvSpPr>
            <a:spLocks noGrp="1" noChangeArrowheads="1"/>
          </p:cNvSpPr>
          <p:nvPr>
            <p:ph type="sldNum" sz="quarter" idx="10"/>
          </p:nvPr>
        </p:nvSpPr>
        <p:spPr>
          <a:ln/>
        </p:spPr>
        <p:txBody>
          <a:bodyPr/>
          <a:lstStyle>
            <a:lvl1pPr>
              <a:defRPr/>
            </a:lvl1pPr>
          </a:lstStyle>
          <a:p>
            <a:pPr>
              <a:defRPr/>
            </a:pPr>
            <a:fld id="{A8E905D3-D062-4511-ADFA-3651232F7A85}" type="slidenum">
              <a:rPr lang="de-DE" altLang="ja-JP"/>
              <a:pPr>
                <a:defRPr/>
              </a:pPr>
              <a:t>‹#›</a:t>
            </a:fld>
            <a:endParaRPr lang="de-DE" altLang="ja-JP" dirty="0"/>
          </a:p>
        </p:txBody>
      </p:sp>
      <p:sp>
        <p:nvSpPr>
          <p:cNvPr id="5"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3418537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atin typeface="+mn-lt"/>
              </a:defRPr>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dirty="0" smtClean="0"/>
              <a:t>マスター テキストの書式設定</a:t>
            </a:r>
          </a:p>
        </p:txBody>
      </p:sp>
      <p:sp>
        <p:nvSpPr>
          <p:cNvPr id="5" name="Rectangle 24"/>
          <p:cNvSpPr>
            <a:spLocks noGrp="1" noChangeArrowheads="1"/>
          </p:cNvSpPr>
          <p:nvPr>
            <p:ph type="sldNum" sz="quarter" idx="10"/>
          </p:nvPr>
        </p:nvSpPr>
        <p:spPr>
          <a:ln/>
        </p:spPr>
        <p:txBody>
          <a:bodyPr/>
          <a:lstStyle>
            <a:lvl1pPr>
              <a:defRPr/>
            </a:lvl1pPr>
          </a:lstStyle>
          <a:p>
            <a:pPr>
              <a:defRPr/>
            </a:pPr>
            <a:fld id="{4FA09422-5D75-4705-94E0-7B5E558C14A2}" type="slidenum">
              <a:rPr lang="de-DE" altLang="ja-JP">
                <a:solidFill>
                  <a:srgbClr val="000000"/>
                </a:solidFill>
              </a:rPr>
              <a:pPr>
                <a:defRPr/>
              </a:pPr>
              <a:t>‹#›</a:t>
            </a:fld>
            <a:endParaRPr lang="de-DE" altLang="ja-JP" dirty="0">
              <a:solidFill>
                <a:srgbClr val="000000"/>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2845180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atin typeface="+mn-lt"/>
              </a:defRPr>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dirty="0" smtClean="0"/>
              <a:t>マスター テキストの書式設定</a:t>
            </a:r>
          </a:p>
        </p:txBody>
      </p:sp>
      <p:sp>
        <p:nvSpPr>
          <p:cNvPr id="5" name="Rectangle 24"/>
          <p:cNvSpPr>
            <a:spLocks noGrp="1" noChangeArrowheads="1"/>
          </p:cNvSpPr>
          <p:nvPr>
            <p:ph type="sldNum" sz="quarter" idx="10"/>
          </p:nvPr>
        </p:nvSpPr>
        <p:spPr>
          <a:ln/>
        </p:spPr>
        <p:txBody>
          <a:bodyPr/>
          <a:lstStyle>
            <a:lvl1pPr>
              <a:defRPr/>
            </a:lvl1pPr>
          </a:lstStyle>
          <a:p>
            <a:pPr>
              <a:defRPr/>
            </a:pPr>
            <a:fld id="{09CCC692-CE5D-4130-9272-4DC8BC9C932C}" type="slidenum">
              <a:rPr lang="de-DE" altLang="ja-JP">
                <a:solidFill>
                  <a:srgbClr val="000000"/>
                </a:solidFill>
              </a:rPr>
              <a:pPr>
                <a:defRPr/>
              </a:pPr>
              <a:t>‹#›</a:t>
            </a:fld>
            <a:endParaRPr lang="de-DE" altLang="ja-JP" dirty="0">
              <a:solidFill>
                <a:srgbClr val="000000"/>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2617391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24"/>
          <p:cNvSpPr>
            <a:spLocks noGrp="1" noChangeArrowheads="1"/>
          </p:cNvSpPr>
          <p:nvPr>
            <p:ph type="sldNum" sz="quarter" idx="10"/>
          </p:nvPr>
        </p:nvSpPr>
        <p:spPr>
          <a:ln/>
        </p:spPr>
        <p:txBody>
          <a:bodyPr/>
          <a:lstStyle>
            <a:lvl1pPr>
              <a:defRPr/>
            </a:lvl1pPr>
          </a:lstStyle>
          <a:p>
            <a:pPr>
              <a:defRPr/>
            </a:pPr>
            <a:fld id="{606196B9-7726-4D97-8F9C-DD0127B53089}" type="slidenum">
              <a:rPr lang="de-DE" altLang="ja-JP">
                <a:solidFill>
                  <a:srgbClr val="000000"/>
                </a:solidFill>
              </a:rPr>
              <a:pPr>
                <a:defRPr/>
              </a:pPr>
              <a:t>‹#›</a:t>
            </a:fld>
            <a:endParaRPr lang="de-DE" altLang="ja-JP" dirty="0">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531115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59575" y="-1588"/>
            <a:ext cx="2195513" cy="6464301"/>
          </a:xfrm>
        </p:spPr>
        <p:txBody>
          <a:bodyPr vert="eaVert"/>
          <a:lstStyle>
            <a:lvl1pPr>
              <a:defRPr>
                <a:latin typeface="+mn-lt"/>
              </a:defRPr>
            </a:lvl1p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68275" y="-1588"/>
            <a:ext cx="6438900" cy="6464301"/>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24"/>
          <p:cNvSpPr>
            <a:spLocks noGrp="1" noChangeArrowheads="1"/>
          </p:cNvSpPr>
          <p:nvPr>
            <p:ph type="sldNum" sz="quarter" idx="10"/>
          </p:nvPr>
        </p:nvSpPr>
        <p:spPr>
          <a:ln/>
        </p:spPr>
        <p:txBody>
          <a:bodyPr/>
          <a:lstStyle>
            <a:lvl1pPr>
              <a:defRPr/>
            </a:lvl1pPr>
          </a:lstStyle>
          <a:p>
            <a:pPr>
              <a:defRPr/>
            </a:pPr>
            <a:fld id="{F9DA611E-A652-410A-A355-B6DEC72D295C}" type="slidenum">
              <a:rPr lang="de-DE" altLang="ja-JP">
                <a:solidFill>
                  <a:srgbClr val="000000"/>
                </a:solidFill>
              </a:rPr>
              <a:pPr>
                <a:defRPr/>
              </a:pPr>
              <a:t>‹#›</a:t>
            </a:fld>
            <a:endParaRPr lang="de-DE" altLang="ja-JP" dirty="0">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391757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68275" y="869950"/>
            <a:ext cx="4316413" cy="55927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ー 3"/>
          <p:cNvSpPr>
            <a:spLocks noGrp="1"/>
          </p:cNvSpPr>
          <p:nvPr>
            <p:ph sz="half" idx="2"/>
          </p:nvPr>
        </p:nvSpPr>
        <p:spPr>
          <a:xfrm>
            <a:off x="4637088" y="869950"/>
            <a:ext cx="4318000" cy="55927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Rectangle 24"/>
          <p:cNvSpPr>
            <a:spLocks noGrp="1" noChangeArrowheads="1"/>
          </p:cNvSpPr>
          <p:nvPr>
            <p:ph type="sldNum" sz="quarter" idx="10"/>
          </p:nvPr>
        </p:nvSpPr>
        <p:spPr>
          <a:ln/>
        </p:spPr>
        <p:txBody>
          <a:bodyPr/>
          <a:lstStyle>
            <a:lvl1pPr>
              <a:defRPr/>
            </a:lvl1pPr>
          </a:lstStyle>
          <a:p>
            <a:pPr>
              <a:defRPr/>
            </a:pPr>
            <a:fld id="{B4FC3EEC-75C2-4888-AC8B-657416F65FE5}" type="slidenum">
              <a:rPr lang="de-DE" altLang="ja-JP"/>
              <a:pPr>
                <a:defRPr/>
              </a:pPr>
              <a:t>‹#›</a:t>
            </a:fld>
            <a:endParaRPr lang="de-DE" altLang="ja-JP" dirty="0"/>
          </a:p>
        </p:txBody>
      </p:sp>
      <p:sp>
        <p:nvSpPr>
          <p:cNvPr id="6"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134394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atin typeface="+mn-lt"/>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7" name="Rectangle 24"/>
          <p:cNvSpPr>
            <a:spLocks noGrp="1" noChangeArrowheads="1"/>
          </p:cNvSpPr>
          <p:nvPr>
            <p:ph type="sldNum" sz="quarter" idx="10"/>
          </p:nvPr>
        </p:nvSpPr>
        <p:spPr>
          <a:ln/>
        </p:spPr>
        <p:txBody>
          <a:bodyPr/>
          <a:lstStyle>
            <a:lvl1pPr>
              <a:defRPr/>
            </a:lvl1pPr>
          </a:lstStyle>
          <a:p>
            <a:pPr>
              <a:defRPr/>
            </a:pPr>
            <a:fld id="{1CDCB70D-34D3-432C-996C-CC389A1A29A6}" type="slidenum">
              <a:rPr lang="de-DE" altLang="ja-JP"/>
              <a:pPr>
                <a:defRPr/>
              </a:pPr>
              <a:t>‹#›</a:t>
            </a:fld>
            <a:endParaRPr lang="de-DE" altLang="ja-JP" dirty="0"/>
          </a:p>
        </p:txBody>
      </p:sp>
      <p:sp>
        <p:nvSpPr>
          <p:cNvPr id="8"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3511338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n-lt"/>
              </a:defRPr>
            </a:lvl1pPr>
          </a:lstStyle>
          <a:p>
            <a:r>
              <a:rPr lang="ja-JP" altLang="en-US" smtClean="0"/>
              <a:t>マスター タイトルの書式設定</a:t>
            </a:r>
            <a:endParaRPr lang="ja-JP" altLang="en-US"/>
          </a:p>
        </p:txBody>
      </p:sp>
      <p:sp>
        <p:nvSpPr>
          <p:cNvPr id="3" name="Rectangle 24"/>
          <p:cNvSpPr>
            <a:spLocks noGrp="1" noChangeArrowheads="1"/>
          </p:cNvSpPr>
          <p:nvPr>
            <p:ph type="sldNum" sz="quarter" idx="10"/>
          </p:nvPr>
        </p:nvSpPr>
        <p:spPr>
          <a:ln/>
        </p:spPr>
        <p:txBody>
          <a:bodyPr/>
          <a:lstStyle>
            <a:lvl1pPr>
              <a:defRPr/>
            </a:lvl1pPr>
          </a:lstStyle>
          <a:p>
            <a:pPr>
              <a:defRPr/>
            </a:pPr>
            <a:fld id="{2867F4E0-F252-490E-A5F6-A4B318FB324B}" type="slidenum">
              <a:rPr lang="de-DE" altLang="ja-JP"/>
              <a:pPr>
                <a:defRPr/>
              </a:pPr>
              <a:t>‹#›</a:t>
            </a:fld>
            <a:endParaRPr lang="de-DE" altLang="ja-JP" dirty="0"/>
          </a:p>
        </p:txBody>
      </p:sp>
      <p:sp>
        <p:nvSpPr>
          <p:cNvPr id="4"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7224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4"/>
          <p:cNvSpPr>
            <a:spLocks noGrp="1" noChangeArrowheads="1"/>
          </p:cNvSpPr>
          <p:nvPr>
            <p:ph type="sldNum" sz="quarter" idx="10"/>
          </p:nvPr>
        </p:nvSpPr>
        <p:spPr>
          <a:ln/>
        </p:spPr>
        <p:txBody>
          <a:bodyPr/>
          <a:lstStyle>
            <a:lvl1pPr>
              <a:defRPr/>
            </a:lvl1pPr>
          </a:lstStyle>
          <a:p>
            <a:pPr>
              <a:defRPr/>
            </a:pPr>
            <a:fld id="{AA943402-F431-42D7-9D04-E2F5D63B0950}" type="slidenum">
              <a:rPr lang="de-DE" altLang="ja-JP"/>
              <a:pPr>
                <a:defRPr/>
              </a:pPr>
              <a:t>‹#›</a:t>
            </a:fld>
            <a:endParaRPr lang="de-DE" altLang="ja-JP" dirty="0"/>
          </a:p>
        </p:txBody>
      </p:sp>
      <p:sp>
        <p:nvSpPr>
          <p:cNvPr id="3"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359774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atin typeface="+mn-lt"/>
              </a:defRPr>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dirty="0" smtClean="0"/>
              <a:t>マスター テキストの書式設定</a:t>
            </a:r>
          </a:p>
        </p:txBody>
      </p:sp>
      <p:sp>
        <p:nvSpPr>
          <p:cNvPr id="5" name="Rectangle 24"/>
          <p:cNvSpPr>
            <a:spLocks noGrp="1" noChangeArrowheads="1"/>
          </p:cNvSpPr>
          <p:nvPr>
            <p:ph type="sldNum" sz="quarter" idx="10"/>
          </p:nvPr>
        </p:nvSpPr>
        <p:spPr>
          <a:ln/>
        </p:spPr>
        <p:txBody>
          <a:bodyPr/>
          <a:lstStyle>
            <a:lvl1pPr>
              <a:defRPr/>
            </a:lvl1pPr>
          </a:lstStyle>
          <a:p>
            <a:pPr>
              <a:defRPr/>
            </a:pPr>
            <a:fld id="{4FA09422-5D75-4705-94E0-7B5E558C14A2}" type="slidenum">
              <a:rPr lang="de-DE" altLang="ja-JP"/>
              <a:pPr>
                <a:defRPr/>
              </a:pPr>
              <a:t>‹#›</a:t>
            </a:fld>
            <a:endParaRPr lang="de-DE" altLang="ja-JP" dirty="0"/>
          </a:p>
        </p:txBody>
      </p:sp>
      <p:sp>
        <p:nvSpPr>
          <p:cNvPr id="6"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252743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atin typeface="+mn-lt"/>
              </a:defRPr>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dirty="0" smtClean="0"/>
              <a:t>マスター テキストの書式設定</a:t>
            </a:r>
          </a:p>
        </p:txBody>
      </p:sp>
      <p:sp>
        <p:nvSpPr>
          <p:cNvPr id="5" name="Rectangle 24"/>
          <p:cNvSpPr>
            <a:spLocks noGrp="1" noChangeArrowheads="1"/>
          </p:cNvSpPr>
          <p:nvPr>
            <p:ph type="sldNum" sz="quarter" idx="10"/>
          </p:nvPr>
        </p:nvSpPr>
        <p:spPr>
          <a:ln/>
        </p:spPr>
        <p:txBody>
          <a:bodyPr/>
          <a:lstStyle>
            <a:lvl1pPr>
              <a:defRPr/>
            </a:lvl1pPr>
          </a:lstStyle>
          <a:p>
            <a:pPr>
              <a:defRPr/>
            </a:pPr>
            <a:fld id="{09CCC692-CE5D-4130-9272-4DC8BC9C932C}" type="slidenum">
              <a:rPr lang="de-DE" altLang="ja-JP"/>
              <a:pPr>
                <a:defRPr/>
              </a:pPr>
              <a:t>‹#›</a:t>
            </a:fld>
            <a:endParaRPr lang="de-DE" altLang="ja-JP" dirty="0"/>
          </a:p>
        </p:txBody>
      </p:sp>
      <p:sp>
        <p:nvSpPr>
          <p:cNvPr id="6" name="Rectangle 25"/>
          <p:cNvSpPr>
            <a:spLocks noGrp="1" noChangeArrowheads="1"/>
          </p:cNvSpPr>
          <p:nvPr>
            <p:ph type="ftr" sz="quarter" idx="11"/>
          </p:nvPr>
        </p:nvSpPr>
        <p:spPr>
          <a:ln/>
        </p:spPr>
        <p:txBody>
          <a:bodyPr/>
          <a:lstStyle>
            <a:lvl1pPr>
              <a:defRPr/>
            </a:lvl1pPr>
          </a:lstStyle>
          <a:p>
            <a:pPr>
              <a:defRPr/>
            </a:pPr>
            <a:r>
              <a:rPr lang="en-US" altLang="ja-JP" smtClean="0"/>
              <a:t>Copyright 2016 Fujitsu Laboratories of America, Inc.</a:t>
            </a:r>
            <a:endParaRPr lang="de-DE" altLang="ja-JP" dirty="0"/>
          </a:p>
        </p:txBody>
      </p:sp>
    </p:spTree>
    <p:extLst>
      <p:ext uri="{BB962C8B-B14F-4D97-AF65-F5344CB8AC3E}">
        <p14:creationId xmlns:p14="http://schemas.microsoft.com/office/powerpoint/2010/main" val="196790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026" name="Picture 31" descr="ContentGray20_L15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gray">
          <a:xfrm>
            <a:off x="0" y="0"/>
            <a:ext cx="91440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Group 19"/>
          <p:cNvGrpSpPr>
            <a:grpSpLocks noChangeAspect="1"/>
          </p:cNvGrpSpPr>
          <p:nvPr userDrawn="1"/>
        </p:nvGrpSpPr>
        <p:grpSpPr bwMode="auto">
          <a:xfrm>
            <a:off x="7888288" y="79375"/>
            <a:ext cx="1176337" cy="657225"/>
            <a:chOff x="4969" y="50"/>
            <a:chExt cx="741" cy="414"/>
          </a:xfrm>
        </p:grpSpPr>
        <p:sp>
          <p:nvSpPr>
            <p:cNvPr id="1033" name="AutoShape 18"/>
            <p:cNvSpPr>
              <a:spLocks noChangeAspect="1" noChangeArrowheads="1" noTextEdit="1"/>
            </p:cNvSpPr>
            <p:nvPr userDrawn="1"/>
          </p:nvSpPr>
          <p:spPr bwMode="gray">
            <a:xfrm>
              <a:off x="4969" y="50"/>
              <a:ext cx="741"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4" name="Freeform 20"/>
            <p:cNvSpPr>
              <a:spLocks/>
            </p:cNvSpPr>
            <p:nvPr userDrawn="1"/>
          </p:nvSpPr>
          <p:spPr bwMode="gray">
            <a:xfrm>
              <a:off x="5334" y="121"/>
              <a:ext cx="94" cy="72"/>
            </a:xfrm>
            <a:custGeom>
              <a:avLst/>
              <a:gdLst>
                <a:gd name="T0" fmla="*/ 0 w 2365"/>
                <a:gd name="T1" fmla="*/ 0 h 1825"/>
                <a:gd name="T2" fmla="*/ 0 w 2365"/>
                <a:gd name="T3" fmla="*/ 0 h 1825"/>
                <a:gd name="T4" fmla="*/ 0 w 2365"/>
                <a:gd name="T5" fmla="*/ 0 h 1825"/>
                <a:gd name="T6" fmla="*/ 0 w 2365"/>
                <a:gd name="T7" fmla="*/ 0 h 1825"/>
                <a:gd name="T8" fmla="*/ 0 w 2365"/>
                <a:gd name="T9" fmla="*/ 0 h 1825"/>
                <a:gd name="T10" fmla="*/ 0 w 2365"/>
                <a:gd name="T11" fmla="*/ 0 h 1825"/>
                <a:gd name="T12" fmla="*/ 0 w 2365"/>
                <a:gd name="T13" fmla="*/ 0 h 1825"/>
                <a:gd name="T14" fmla="*/ 0 w 2365"/>
                <a:gd name="T15" fmla="*/ 0 h 1825"/>
                <a:gd name="T16" fmla="*/ 0 w 2365"/>
                <a:gd name="T17" fmla="*/ 0 h 1825"/>
                <a:gd name="T18" fmla="*/ 0 w 2365"/>
                <a:gd name="T19" fmla="*/ 0 h 1825"/>
                <a:gd name="T20" fmla="*/ 0 w 2365"/>
                <a:gd name="T21" fmla="*/ 0 h 1825"/>
                <a:gd name="T22" fmla="*/ 0 w 2365"/>
                <a:gd name="T23" fmla="*/ 0 h 1825"/>
                <a:gd name="T24" fmla="*/ 0 w 2365"/>
                <a:gd name="T25" fmla="*/ 0 h 1825"/>
                <a:gd name="T26" fmla="*/ 0 w 2365"/>
                <a:gd name="T27" fmla="*/ 0 h 1825"/>
                <a:gd name="T28" fmla="*/ 0 w 2365"/>
                <a:gd name="T29" fmla="*/ 0 h 1825"/>
                <a:gd name="T30" fmla="*/ 0 w 2365"/>
                <a:gd name="T31" fmla="*/ 0 h 1825"/>
                <a:gd name="T32" fmla="*/ 0 w 2365"/>
                <a:gd name="T33" fmla="*/ 0 h 1825"/>
                <a:gd name="T34" fmla="*/ 0 w 2365"/>
                <a:gd name="T35" fmla="*/ 0 h 1825"/>
                <a:gd name="T36" fmla="*/ 0 w 2365"/>
                <a:gd name="T37" fmla="*/ 0 h 1825"/>
                <a:gd name="T38" fmla="*/ 0 w 2365"/>
                <a:gd name="T39" fmla="*/ 0 h 1825"/>
                <a:gd name="T40" fmla="*/ 0 w 2365"/>
                <a:gd name="T41" fmla="*/ 0 h 1825"/>
                <a:gd name="T42" fmla="*/ 0 w 2365"/>
                <a:gd name="T43" fmla="*/ 0 h 1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21"/>
            <p:cNvSpPr>
              <a:spLocks/>
            </p:cNvSpPr>
            <p:nvPr userDrawn="1"/>
          </p:nvSpPr>
          <p:spPr bwMode="gray">
            <a:xfrm>
              <a:off x="5180" y="200"/>
              <a:ext cx="65" cy="106"/>
            </a:xfrm>
            <a:custGeom>
              <a:avLst/>
              <a:gdLst>
                <a:gd name="T0" fmla="*/ 0 w 1624"/>
                <a:gd name="T1" fmla="*/ 0 h 2651"/>
                <a:gd name="T2" fmla="*/ 0 w 1624"/>
                <a:gd name="T3" fmla="*/ 0 h 2651"/>
                <a:gd name="T4" fmla="*/ 0 w 1624"/>
                <a:gd name="T5" fmla="*/ 0 h 2651"/>
                <a:gd name="T6" fmla="*/ 0 w 1624"/>
                <a:gd name="T7" fmla="*/ 0 h 2651"/>
                <a:gd name="T8" fmla="*/ 0 w 1624"/>
                <a:gd name="T9" fmla="*/ 0 h 2651"/>
                <a:gd name="T10" fmla="*/ 0 w 1624"/>
                <a:gd name="T11" fmla="*/ 0 h 2651"/>
                <a:gd name="T12" fmla="*/ 0 w 1624"/>
                <a:gd name="T13" fmla="*/ 0 h 2651"/>
                <a:gd name="T14" fmla="*/ 0 w 1624"/>
                <a:gd name="T15" fmla="*/ 0 h 2651"/>
                <a:gd name="T16" fmla="*/ 0 w 1624"/>
                <a:gd name="T17" fmla="*/ 0 h 2651"/>
                <a:gd name="T18" fmla="*/ 0 w 1624"/>
                <a:gd name="T19" fmla="*/ 0 h 2651"/>
                <a:gd name="T20" fmla="*/ 0 w 1624"/>
                <a:gd name="T21" fmla="*/ 0 h 2651"/>
                <a:gd name="T22" fmla="*/ 0 w 1624"/>
                <a:gd name="T23" fmla="*/ 0 h 2651"/>
                <a:gd name="T24" fmla="*/ 0 w 1624"/>
                <a:gd name="T25" fmla="*/ 0 h 2651"/>
                <a:gd name="T26" fmla="*/ 0 w 1624"/>
                <a:gd name="T27" fmla="*/ 0 h 2651"/>
                <a:gd name="T28" fmla="*/ 0 w 1624"/>
                <a:gd name="T29" fmla="*/ 0 h 2651"/>
                <a:gd name="T30" fmla="*/ 0 w 1624"/>
                <a:gd name="T31" fmla="*/ 0 h 26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22"/>
            <p:cNvSpPr>
              <a:spLocks/>
            </p:cNvSpPr>
            <p:nvPr userDrawn="1"/>
          </p:nvSpPr>
          <p:spPr bwMode="gray">
            <a:xfrm>
              <a:off x="5333" y="200"/>
              <a:ext cx="43" cy="148"/>
            </a:xfrm>
            <a:custGeom>
              <a:avLst/>
              <a:gdLst>
                <a:gd name="T0" fmla="*/ 0 w 1072"/>
                <a:gd name="T1" fmla="*/ 0 h 3696"/>
                <a:gd name="T2" fmla="*/ 0 w 1072"/>
                <a:gd name="T3" fmla="*/ 0 h 3696"/>
                <a:gd name="T4" fmla="*/ 0 w 1072"/>
                <a:gd name="T5" fmla="*/ 0 h 3696"/>
                <a:gd name="T6" fmla="*/ 0 w 1072"/>
                <a:gd name="T7" fmla="*/ 0 h 3696"/>
                <a:gd name="T8" fmla="*/ 0 w 1072"/>
                <a:gd name="T9" fmla="*/ 0 h 3696"/>
                <a:gd name="T10" fmla="*/ 0 w 1072"/>
                <a:gd name="T11" fmla="*/ 0 h 3696"/>
                <a:gd name="T12" fmla="*/ 0 w 1072"/>
                <a:gd name="T13" fmla="*/ 0 h 3696"/>
                <a:gd name="T14" fmla="*/ 0 w 1072"/>
                <a:gd name="T15" fmla="*/ 0 h 3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23"/>
            <p:cNvSpPr>
              <a:spLocks/>
            </p:cNvSpPr>
            <p:nvPr userDrawn="1"/>
          </p:nvSpPr>
          <p:spPr bwMode="gray">
            <a:xfrm>
              <a:off x="5380" y="200"/>
              <a:ext cx="33" cy="106"/>
            </a:xfrm>
            <a:custGeom>
              <a:avLst/>
              <a:gdLst>
                <a:gd name="T0" fmla="*/ 0 w 828"/>
                <a:gd name="T1" fmla="*/ 0 h 2653"/>
                <a:gd name="T2" fmla="*/ 0 w 828"/>
                <a:gd name="T3" fmla="*/ 0 h 2653"/>
                <a:gd name="T4" fmla="*/ 0 w 828"/>
                <a:gd name="T5" fmla="*/ 0 h 2653"/>
                <a:gd name="T6" fmla="*/ 0 w 828"/>
                <a:gd name="T7" fmla="*/ 0 h 2653"/>
                <a:gd name="T8" fmla="*/ 0 w 828"/>
                <a:gd name="T9" fmla="*/ 0 h 2653"/>
                <a:gd name="T10" fmla="*/ 0 w 828"/>
                <a:gd name="T11" fmla="*/ 0 h 2653"/>
                <a:gd name="T12" fmla="*/ 0 w 828"/>
                <a:gd name="T13" fmla="*/ 0 h 2653"/>
                <a:gd name="T14" fmla="*/ 0 w 828"/>
                <a:gd name="T15" fmla="*/ 0 h 2653"/>
                <a:gd name="T16" fmla="*/ 0 w 828"/>
                <a:gd name="T17" fmla="*/ 0 h 26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24"/>
            <p:cNvSpPr>
              <a:spLocks/>
            </p:cNvSpPr>
            <p:nvPr userDrawn="1"/>
          </p:nvSpPr>
          <p:spPr bwMode="gray">
            <a:xfrm>
              <a:off x="5414" y="200"/>
              <a:ext cx="79" cy="106"/>
            </a:xfrm>
            <a:custGeom>
              <a:avLst/>
              <a:gdLst>
                <a:gd name="T0" fmla="*/ 0 w 1984"/>
                <a:gd name="T1" fmla="*/ 0 h 2651"/>
                <a:gd name="T2" fmla="*/ 0 w 1984"/>
                <a:gd name="T3" fmla="*/ 0 h 2651"/>
                <a:gd name="T4" fmla="*/ 0 w 1984"/>
                <a:gd name="T5" fmla="*/ 0 h 2651"/>
                <a:gd name="T6" fmla="*/ 0 w 1984"/>
                <a:gd name="T7" fmla="*/ 0 h 2651"/>
                <a:gd name="T8" fmla="*/ 0 w 1984"/>
                <a:gd name="T9" fmla="*/ 0 h 2651"/>
                <a:gd name="T10" fmla="*/ 0 w 1984"/>
                <a:gd name="T11" fmla="*/ 0 h 2651"/>
                <a:gd name="T12" fmla="*/ 0 w 1984"/>
                <a:gd name="T13" fmla="*/ 0 h 2651"/>
                <a:gd name="T14" fmla="*/ 0 w 1984"/>
                <a:gd name="T15" fmla="*/ 0 h 2651"/>
                <a:gd name="T16" fmla="*/ 0 w 1984"/>
                <a:gd name="T17" fmla="*/ 0 h 2651"/>
                <a:gd name="T18" fmla="*/ 0 w 1984"/>
                <a:gd name="T19" fmla="*/ 0 h 2651"/>
                <a:gd name="T20" fmla="*/ 0 w 1984"/>
                <a:gd name="T21" fmla="*/ 0 h 2651"/>
                <a:gd name="T22" fmla="*/ 0 w 1984"/>
                <a:gd name="T23" fmla="*/ 0 h 2651"/>
                <a:gd name="T24" fmla="*/ 0 w 1984"/>
                <a:gd name="T25" fmla="*/ 0 h 26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25"/>
            <p:cNvSpPr>
              <a:spLocks/>
            </p:cNvSpPr>
            <p:nvPr userDrawn="1"/>
          </p:nvSpPr>
          <p:spPr bwMode="gray">
            <a:xfrm>
              <a:off x="5558" y="200"/>
              <a:ext cx="88" cy="107"/>
            </a:xfrm>
            <a:custGeom>
              <a:avLst/>
              <a:gdLst>
                <a:gd name="T0" fmla="*/ 0 w 2219"/>
                <a:gd name="T1" fmla="*/ 0 h 2693"/>
                <a:gd name="T2" fmla="*/ 0 w 2219"/>
                <a:gd name="T3" fmla="*/ 0 h 2693"/>
                <a:gd name="T4" fmla="*/ 0 w 2219"/>
                <a:gd name="T5" fmla="*/ 0 h 2693"/>
                <a:gd name="T6" fmla="*/ 0 w 2219"/>
                <a:gd name="T7" fmla="*/ 0 h 2693"/>
                <a:gd name="T8" fmla="*/ 0 w 2219"/>
                <a:gd name="T9" fmla="*/ 0 h 2693"/>
                <a:gd name="T10" fmla="*/ 0 w 2219"/>
                <a:gd name="T11" fmla="*/ 0 h 2693"/>
                <a:gd name="T12" fmla="*/ 0 w 2219"/>
                <a:gd name="T13" fmla="*/ 0 h 2693"/>
                <a:gd name="T14" fmla="*/ 0 w 2219"/>
                <a:gd name="T15" fmla="*/ 0 h 2693"/>
                <a:gd name="T16" fmla="*/ 0 w 2219"/>
                <a:gd name="T17" fmla="*/ 0 h 2693"/>
                <a:gd name="T18" fmla="*/ 0 w 2219"/>
                <a:gd name="T19" fmla="*/ 0 h 2693"/>
                <a:gd name="T20" fmla="*/ 0 w 2219"/>
                <a:gd name="T21" fmla="*/ 0 h 2693"/>
                <a:gd name="T22" fmla="*/ 0 w 2219"/>
                <a:gd name="T23" fmla="*/ 0 h 2693"/>
                <a:gd name="T24" fmla="*/ 0 w 2219"/>
                <a:gd name="T25" fmla="*/ 0 h 2693"/>
                <a:gd name="T26" fmla="*/ 0 w 2219"/>
                <a:gd name="T27" fmla="*/ 0 h 2693"/>
                <a:gd name="T28" fmla="*/ 0 w 2219"/>
                <a:gd name="T29" fmla="*/ 0 h 26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6"/>
            <p:cNvSpPr>
              <a:spLocks/>
            </p:cNvSpPr>
            <p:nvPr userDrawn="1"/>
          </p:nvSpPr>
          <p:spPr bwMode="gray">
            <a:xfrm>
              <a:off x="5248" y="200"/>
              <a:ext cx="89" cy="108"/>
            </a:xfrm>
            <a:custGeom>
              <a:avLst/>
              <a:gdLst>
                <a:gd name="T0" fmla="*/ 0 w 2240"/>
                <a:gd name="T1" fmla="*/ 0 h 2700"/>
                <a:gd name="T2" fmla="*/ 0 w 2240"/>
                <a:gd name="T3" fmla="*/ 0 h 2700"/>
                <a:gd name="T4" fmla="*/ 0 w 2240"/>
                <a:gd name="T5" fmla="*/ 0 h 2700"/>
                <a:gd name="T6" fmla="*/ 0 w 2240"/>
                <a:gd name="T7" fmla="*/ 0 h 2700"/>
                <a:gd name="T8" fmla="*/ 0 w 2240"/>
                <a:gd name="T9" fmla="*/ 0 h 2700"/>
                <a:gd name="T10" fmla="*/ 0 w 2240"/>
                <a:gd name="T11" fmla="*/ 0 h 2700"/>
                <a:gd name="T12" fmla="*/ 0 w 2240"/>
                <a:gd name="T13" fmla="*/ 0 h 2700"/>
                <a:gd name="T14" fmla="*/ 0 w 2240"/>
                <a:gd name="T15" fmla="*/ 0 h 2700"/>
                <a:gd name="T16" fmla="*/ 0 w 2240"/>
                <a:gd name="T17" fmla="*/ 0 h 2700"/>
                <a:gd name="T18" fmla="*/ 0 w 2240"/>
                <a:gd name="T19" fmla="*/ 0 h 2700"/>
                <a:gd name="T20" fmla="*/ 0 w 2240"/>
                <a:gd name="T21" fmla="*/ 0 h 2700"/>
                <a:gd name="T22" fmla="*/ 0 w 2240"/>
                <a:gd name="T23" fmla="*/ 0 h 2700"/>
                <a:gd name="T24" fmla="*/ 0 w 2240"/>
                <a:gd name="T25" fmla="*/ 0 h 2700"/>
                <a:gd name="T26" fmla="*/ 0 w 2240"/>
                <a:gd name="T27" fmla="*/ 0 h 2700"/>
                <a:gd name="T28" fmla="*/ 0 w 2240"/>
                <a:gd name="T29" fmla="*/ 0 h 27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27"/>
            <p:cNvSpPr>
              <a:spLocks/>
            </p:cNvSpPr>
            <p:nvPr userDrawn="1"/>
          </p:nvSpPr>
          <p:spPr bwMode="gray">
            <a:xfrm>
              <a:off x="5489" y="198"/>
              <a:ext cx="69" cy="110"/>
            </a:xfrm>
            <a:custGeom>
              <a:avLst/>
              <a:gdLst>
                <a:gd name="T0" fmla="*/ 0 w 1707"/>
                <a:gd name="T1" fmla="*/ 0 h 2755"/>
                <a:gd name="T2" fmla="*/ 0 w 1707"/>
                <a:gd name="T3" fmla="*/ 0 h 2755"/>
                <a:gd name="T4" fmla="*/ 0 w 1707"/>
                <a:gd name="T5" fmla="*/ 0 h 2755"/>
                <a:gd name="T6" fmla="*/ 0 w 1707"/>
                <a:gd name="T7" fmla="*/ 0 h 2755"/>
                <a:gd name="T8" fmla="*/ 0 w 1707"/>
                <a:gd name="T9" fmla="*/ 0 h 2755"/>
                <a:gd name="T10" fmla="*/ 0 w 1707"/>
                <a:gd name="T11" fmla="*/ 0 h 2755"/>
                <a:gd name="T12" fmla="*/ 0 w 1707"/>
                <a:gd name="T13" fmla="*/ 0 h 2755"/>
                <a:gd name="T14" fmla="*/ 0 w 1707"/>
                <a:gd name="T15" fmla="*/ 0 h 2755"/>
                <a:gd name="T16" fmla="*/ 0 w 1707"/>
                <a:gd name="T17" fmla="*/ 0 h 2755"/>
                <a:gd name="T18" fmla="*/ 0 w 1707"/>
                <a:gd name="T19" fmla="*/ 0 h 2755"/>
                <a:gd name="T20" fmla="*/ 0 w 1707"/>
                <a:gd name="T21" fmla="*/ 0 h 2755"/>
                <a:gd name="T22" fmla="*/ 0 w 1707"/>
                <a:gd name="T23" fmla="*/ 0 h 2755"/>
                <a:gd name="T24" fmla="*/ 0 w 1707"/>
                <a:gd name="T25" fmla="*/ 0 h 2755"/>
                <a:gd name="T26" fmla="*/ 0 w 1707"/>
                <a:gd name="T27" fmla="*/ 0 h 27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8" name="Line 4"/>
          <p:cNvSpPr>
            <a:spLocks noChangeShapeType="1"/>
          </p:cNvSpPr>
          <p:nvPr userDrawn="1"/>
        </p:nvSpPr>
        <p:spPr bwMode="gray">
          <a:xfrm>
            <a:off x="0" y="6632575"/>
            <a:ext cx="9144000" cy="0"/>
          </a:xfrm>
          <a:prstGeom prst="line">
            <a:avLst/>
          </a:prstGeom>
          <a:noFill/>
          <a:ln w="12700">
            <a:solidFill>
              <a:srgbClr val="8786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Rectangle 7"/>
          <p:cNvSpPr>
            <a:spLocks noGrp="1" noChangeArrowheads="1"/>
          </p:cNvSpPr>
          <p:nvPr>
            <p:ph type="title"/>
          </p:nvPr>
        </p:nvSpPr>
        <p:spPr bwMode="gray">
          <a:xfrm>
            <a:off x="169863" y="-1588"/>
            <a:ext cx="7858125"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alpha val="50000"/>
                    </a:srgbClr>
                  </a:outerShdw>
                </a:effectLst>
              </a14:hiddenEffects>
            </a:ext>
          </a:extLst>
        </p:spPr>
        <p:txBody>
          <a:bodyPr vert="horz" wrap="square" lIns="0" tIns="0" rIns="0" bIns="0" numCol="1" anchor="ctr" anchorCtr="0" compatLnSpc="1">
            <a:prstTxWarp prst="textNoShape">
              <a:avLst/>
            </a:prstTxWarp>
          </a:bodyPr>
          <a:lstStyle/>
          <a:p>
            <a:pPr lvl="0"/>
            <a:r>
              <a:rPr lang="en-US" altLang="ja-JP" smtClean="0"/>
              <a:t>Master title</a:t>
            </a:r>
          </a:p>
        </p:txBody>
      </p:sp>
      <p:sp>
        <p:nvSpPr>
          <p:cNvPr id="1030" name="Rectangle 8"/>
          <p:cNvSpPr>
            <a:spLocks noGrp="1" noChangeArrowheads="1"/>
          </p:cNvSpPr>
          <p:nvPr>
            <p:ph type="body" idx="1"/>
          </p:nvPr>
        </p:nvSpPr>
        <p:spPr bwMode="gray">
          <a:xfrm>
            <a:off x="168275" y="869950"/>
            <a:ext cx="8786813"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ja-JP" smtClean="0"/>
              <a:t>Headline Headline Headline Headline Headline Headline Headline Headline Headline Headline Headline Headline</a:t>
            </a:r>
          </a:p>
          <a:p>
            <a:pPr lvl="1"/>
            <a:r>
              <a:rPr lang="en-US" altLang="ja-JP" smtClean="0"/>
              <a:t>1st subhead 1st subhead 1st subhead 1st subhead 1st subhead 1st subhead 1st subhead 1st subhead 1st subhead 1st subhead </a:t>
            </a:r>
          </a:p>
          <a:p>
            <a:pPr lvl="2"/>
            <a:r>
              <a:rPr lang="en-US" altLang="ja-JP" smtClean="0"/>
              <a:t>2nd subhead 2nd subhead 2nd subhead 2nd subhead 2nd subhead 2nd subhead 2nd subhead 2nd subhead 2nd subhead 2nd subhead </a:t>
            </a:r>
          </a:p>
          <a:p>
            <a:pPr lvl="3"/>
            <a:r>
              <a:rPr lang="en-US" altLang="ja-JP" smtClean="0"/>
              <a:t>Text Text Text Text Text Text Text Text Text Text Text Text Text Text Text Text Text Text Text Text Text Text Text Text Text Text Text Text Text Text Text Text </a:t>
            </a:r>
          </a:p>
        </p:txBody>
      </p:sp>
      <p:sp>
        <p:nvSpPr>
          <p:cNvPr id="646168" name="Rectangle 24"/>
          <p:cNvSpPr>
            <a:spLocks noGrp="1" noChangeArrowheads="1"/>
          </p:cNvSpPr>
          <p:nvPr>
            <p:ph type="sldNum" sz="quarter" idx="4"/>
          </p:nvPr>
        </p:nvSpPr>
        <p:spPr bwMode="gray">
          <a:xfrm>
            <a:off x="4300538" y="6653213"/>
            <a:ext cx="539750"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kumimoji="0" sz="800">
                <a:solidFill>
                  <a:schemeClr val="tx1"/>
                </a:solidFill>
                <a:latin typeface="+mn-lt"/>
                <a:ea typeface="ＭＳ Ｐゴシック" pitchFamily="50" charset="-128"/>
              </a:defRPr>
            </a:lvl1pPr>
          </a:lstStyle>
          <a:p>
            <a:pPr>
              <a:defRPr/>
            </a:pPr>
            <a:fld id="{2E5E9BCB-2270-4BB9-BDC8-679774DB37F8}" type="slidenum">
              <a:rPr lang="de-DE" altLang="ja-JP"/>
              <a:pPr>
                <a:defRPr/>
              </a:pPr>
              <a:t>‹#›</a:t>
            </a:fld>
            <a:endParaRPr lang="de-DE" altLang="ja-JP" dirty="0"/>
          </a:p>
        </p:txBody>
      </p:sp>
      <p:sp>
        <p:nvSpPr>
          <p:cNvPr id="646169" name="Rectangle 25"/>
          <p:cNvSpPr>
            <a:spLocks noGrp="1" noChangeArrowheads="1"/>
          </p:cNvSpPr>
          <p:nvPr>
            <p:ph type="ftr" sz="quarter" idx="3"/>
          </p:nvPr>
        </p:nvSpPr>
        <p:spPr bwMode="gray">
          <a:xfrm>
            <a:off x="4935538" y="6653213"/>
            <a:ext cx="4022725"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kumimoji="0" sz="800">
                <a:solidFill>
                  <a:schemeClr val="tx1"/>
                </a:solidFill>
                <a:latin typeface="+mn-lt"/>
                <a:ea typeface="ＭＳ Ｐゴシック" pitchFamily="50" charset="-128"/>
              </a:defRPr>
            </a:lvl1pPr>
          </a:lstStyle>
          <a:p>
            <a:pPr>
              <a:defRPr/>
            </a:pPr>
            <a:r>
              <a:rPr lang="en-US" altLang="ja-JP" smtClean="0"/>
              <a:t>Copyright 2016 Fujitsu Laboratories of America, Inc.</a:t>
            </a:r>
            <a:endParaRPr lang="de-DE" altLang="ja-JP" dirty="0"/>
          </a:p>
        </p:txBody>
      </p:sp>
    </p:spTree>
  </p:cSld>
  <p:clrMap bg1="lt1" tx1="dk1" bg2="lt2" tx2="dk2" accent1="accent1" accent2="accent2" accent3="accent3" accent4="accent4" accent5="accent5" accent6="accent6" hlink="hlink" folHlink="folHlink"/>
  <p:sldLayoutIdLst>
    <p:sldLayoutId id="2147485598" r:id="rId1"/>
    <p:sldLayoutId id="2147485588" r:id="rId2"/>
    <p:sldLayoutId id="2147485589" r:id="rId3"/>
    <p:sldLayoutId id="2147485590" r:id="rId4"/>
    <p:sldLayoutId id="2147485591" r:id="rId5"/>
    <p:sldLayoutId id="2147485592" r:id="rId6"/>
    <p:sldLayoutId id="2147485593" r:id="rId7"/>
    <p:sldLayoutId id="2147485594" r:id="rId8"/>
    <p:sldLayoutId id="2147485595" r:id="rId9"/>
    <p:sldLayoutId id="2147485596" r:id="rId10"/>
    <p:sldLayoutId id="2147485597" r:id="rId11"/>
  </p:sldLayoutIdLst>
  <p:timing>
    <p:tnLst>
      <p:par>
        <p:cTn id="1" dur="indefinite" restart="never" nodeType="tmRoot"/>
      </p:par>
    </p:tnLst>
  </p:timing>
  <p:hf hdr="0" dt="0"/>
  <p:txStyles>
    <p:titleStyle>
      <a:lvl1pPr algn="l" rtl="0" eaLnBrk="0" fontAlgn="base" hangingPunct="0">
        <a:spcBef>
          <a:spcPct val="0"/>
        </a:spcBef>
        <a:spcAft>
          <a:spcPct val="0"/>
        </a:spcAft>
        <a:tabLst>
          <a:tab pos="3676650" algn="l"/>
        </a:tabLst>
        <a:defRPr kumimoji="1" sz="3200">
          <a:solidFill>
            <a:schemeClr val="tx2"/>
          </a:solidFill>
          <a:latin typeface="+mn-lt"/>
          <a:ea typeface="+mj-ea"/>
          <a:cs typeface="+mj-cs"/>
        </a:defRPr>
      </a:lvl1pPr>
      <a:lvl2pPr algn="l" rtl="0" eaLnBrk="0" fontAlgn="base" hangingPunct="0">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2pPr>
      <a:lvl3pPr algn="l" rtl="0" eaLnBrk="0" fontAlgn="base" hangingPunct="0">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3pPr>
      <a:lvl4pPr algn="l" rtl="0" eaLnBrk="0" fontAlgn="base" hangingPunct="0">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4pPr>
      <a:lvl5pPr algn="l" rtl="0" eaLnBrk="0" fontAlgn="base" hangingPunct="0">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5pPr>
      <a:lvl6pPr marL="457200" algn="l" rtl="0" fontAlgn="base">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6pPr>
      <a:lvl7pPr marL="914400" algn="l" rtl="0" fontAlgn="base">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7pPr>
      <a:lvl8pPr marL="1371600" algn="l" rtl="0" fontAlgn="base">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8pPr>
      <a:lvl9pPr marL="1828800" algn="l" rtl="0" fontAlgn="base">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9pPr>
    </p:titleStyle>
    <p:bodyStyle>
      <a:lvl1pPr marL="290513" indent="-290513" algn="l" defTabSz="457200" rtl="0" eaLnBrk="0" fontAlgn="base" hangingPunct="0">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0" fontAlgn="base" hangingPunct="0">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0" fontAlgn="base" hangingPunct="0">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0" fontAlgn="base" hangingPunct="0">
        <a:spcBef>
          <a:spcPct val="0"/>
        </a:spcBef>
        <a:spcAft>
          <a:spcPct val="0"/>
        </a:spcAft>
        <a:buBlip>
          <a:blip r:embed="rId14"/>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14"/>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14"/>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14"/>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14"/>
        </a:buBlip>
        <a:defRPr kumimoji="1" sz="2000">
          <a:solidFill>
            <a:srgbClr val="000000"/>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026" name="Picture 13" descr="ContentGray20_L150"/>
          <p:cNvPicPr>
            <a:picLocks noChangeAspect="1" noChangeArrowheads="1"/>
          </p:cNvPicPr>
          <p:nvPr/>
        </p:nvPicPr>
        <p:blipFill>
          <a:blip r:embed="rId13"/>
          <a:srcRect/>
          <a:stretch>
            <a:fillRect/>
          </a:stretch>
        </p:blipFill>
        <p:spPr bwMode="gray">
          <a:xfrm>
            <a:off x="0" y="0"/>
            <a:ext cx="9144000" cy="1073150"/>
          </a:xfrm>
          <a:prstGeom prst="rect">
            <a:avLst/>
          </a:prstGeom>
          <a:noFill/>
          <a:ln w="9525">
            <a:noFill/>
            <a:miter lim="800000"/>
            <a:headEnd/>
            <a:tailEnd/>
          </a:ln>
        </p:spPr>
      </p:pic>
      <p:grpSp>
        <p:nvGrpSpPr>
          <p:cNvPr id="1027" name="Group 14"/>
          <p:cNvGrpSpPr>
            <a:grpSpLocks noChangeAspect="1"/>
          </p:cNvGrpSpPr>
          <p:nvPr/>
        </p:nvGrpSpPr>
        <p:grpSpPr bwMode="auto">
          <a:xfrm>
            <a:off x="7888288" y="79375"/>
            <a:ext cx="1176337" cy="657225"/>
            <a:chOff x="4969" y="50"/>
            <a:chExt cx="741" cy="414"/>
          </a:xfrm>
        </p:grpSpPr>
        <p:sp>
          <p:nvSpPr>
            <p:cNvPr id="646159" name="AutoShape 15"/>
            <p:cNvSpPr>
              <a:spLocks noChangeAspect="1" noChangeArrowheads="1" noTextEdit="1"/>
            </p:cNvSpPr>
            <p:nvPr/>
          </p:nvSpPr>
          <p:spPr bwMode="gray">
            <a:xfrm>
              <a:off x="4969" y="50"/>
              <a:ext cx="741" cy="414"/>
            </a:xfrm>
            <a:prstGeom prst="rect">
              <a:avLst/>
            </a:prstGeom>
            <a:noFill/>
            <a:ln w="9525">
              <a:noFill/>
              <a:miter lim="800000"/>
              <a:headEnd/>
              <a:tailEnd/>
            </a:ln>
          </p:spPr>
          <p:txBody>
            <a:bodyPr/>
            <a:lstStyle/>
            <a:p>
              <a:pPr algn="ctr" fontAlgn="ctr">
                <a:defRPr/>
              </a:pPr>
              <a:endParaRPr lang="en-US" sz="1800">
                <a:latin typeface="ＭＳ Ｐゴシック" charset="-128"/>
                <a:ea typeface="ＭＳ Ｐゴシック"/>
              </a:endParaRPr>
            </a:p>
          </p:txBody>
        </p:sp>
        <p:sp>
          <p:nvSpPr>
            <p:cNvPr id="646160" name="Freeform 16"/>
            <p:cNvSpPr>
              <a:spLocks/>
            </p:cNvSpPr>
            <p:nvPr/>
          </p:nvSpPr>
          <p:spPr bwMode="gray">
            <a:xfrm>
              <a:off x="5334" y="121"/>
              <a:ext cx="94" cy="72"/>
            </a:xfrm>
            <a:custGeom>
              <a:avLst/>
              <a:gdLst/>
              <a:ahLst/>
              <a:cxnLst>
                <a:cxn ang="0">
                  <a:pos x="961" y="764"/>
                </a:cxn>
                <a:cxn ang="0">
                  <a:pos x="599" y="642"/>
                </a:cxn>
                <a:cxn ang="0">
                  <a:pos x="1" y="1235"/>
                </a:cxn>
                <a:cxn ang="0">
                  <a:pos x="599" y="1825"/>
                </a:cxn>
                <a:cxn ang="0">
                  <a:pos x="1053" y="1619"/>
                </a:cxn>
                <a:cxn ang="0">
                  <a:pos x="1053" y="1293"/>
                </a:cxn>
                <a:cxn ang="0">
                  <a:pos x="771" y="1568"/>
                </a:cxn>
                <a:cxn ang="0">
                  <a:pos x="599" y="1604"/>
                </a:cxn>
                <a:cxn ang="0">
                  <a:pos x="225" y="1235"/>
                </a:cxn>
                <a:cxn ang="0">
                  <a:pos x="599" y="863"/>
                </a:cxn>
                <a:cxn ang="0">
                  <a:pos x="861" y="972"/>
                </a:cxn>
                <a:cxn ang="0">
                  <a:pos x="1093" y="1239"/>
                </a:cxn>
                <a:cxn ang="0">
                  <a:pos x="1630" y="1473"/>
                </a:cxn>
                <a:cxn ang="0">
                  <a:pos x="2365" y="741"/>
                </a:cxn>
                <a:cxn ang="0">
                  <a:pos x="1630" y="0"/>
                </a:cxn>
                <a:cxn ang="0">
                  <a:pos x="1053" y="295"/>
                </a:cxn>
                <a:cxn ang="0">
                  <a:pos x="1053" y="735"/>
                </a:cxn>
                <a:cxn ang="0">
                  <a:pos x="1630" y="232"/>
                </a:cxn>
                <a:cxn ang="0">
                  <a:pos x="2134" y="741"/>
                </a:cxn>
                <a:cxn ang="0">
                  <a:pos x="1630" y="1245"/>
                </a:cxn>
                <a:cxn ang="0">
                  <a:pos x="1303" y="1125"/>
                </a:cxn>
                <a:cxn ang="0">
                  <a:pos x="961" y="764"/>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646161" name="Freeform 17"/>
            <p:cNvSpPr>
              <a:spLocks/>
            </p:cNvSpPr>
            <p:nvPr/>
          </p:nvSpPr>
          <p:spPr bwMode="gray">
            <a:xfrm>
              <a:off x="5180" y="200"/>
              <a:ext cx="65" cy="106"/>
            </a:xfrm>
            <a:custGeom>
              <a:avLst/>
              <a:gdLst/>
              <a:ahLst/>
              <a:cxnLst>
                <a:cxn ang="0">
                  <a:pos x="0" y="0"/>
                </a:cxn>
                <a:cxn ang="0">
                  <a:pos x="1624" y="0"/>
                </a:cxn>
                <a:cxn ang="0">
                  <a:pos x="1624" y="452"/>
                </a:cxn>
                <a:cxn ang="0">
                  <a:pos x="1365" y="273"/>
                </a:cxn>
                <a:cxn ang="0">
                  <a:pos x="613" y="273"/>
                </a:cxn>
                <a:cxn ang="0">
                  <a:pos x="613" y="1053"/>
                </a:cxn>
                <a:cxn ang="0">
                  <a:pos x="1428" y="1053"/>
                </a:cxn>
                <a:cxn ang="0">
                  <a:pos x="1428" y="1467"/>
                </a:cxn>
                <a:cxn ang="0">
                  <a:pos x="1205" y="1335"/>
                </a:cxn>
                <a:cxn ang="0">
                  <a:pos x="613" y="1335"/>
                </a:cxn>
                <a:cxn ang="0">
                  <a:pos x="613" y="2401"/>
                </a:cxn>
                <a:cxn ang="0">
                  <a:pos x="784" y="2651"/>
                </a:cxn>
                <a:cxn ang="0">
                  <a:pos x="11" y="2651"/>
                </a:cxn>
                <a:cxn ang="0">
                  <a:pos x="173" y="2401"/>
                </a:cxn>
                <a:cxn ang="0">
                  <a:pos x="173" y="278"/>
                </a:cxn>
                <a:cxn ang="0">
                  <a:pos x="0" y="0"/>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646162" name="Freeform 18"/>
            <p:cNvSpPr>
              <a:spLocks/>
            </p:cNvSpPr>
            <p:nvPr/>
          </p:nvSpPr>
          <p:spPr bwMode="gray">
            <a:xfrm>
              <a:off x="5333" y="200"/>
              <a:ext cx="43" cy="148"/>
            </a:xfrm>
            <a:custGeom>
              <a:avLst/>
              <a:gdLst/>
              <a:ahLst/>
              <a:cxnLst>
                <a:cxn ang="0">
                  <a:pos x="246" y="0"/>
                </a:cxn>
                <a:cxn ang="0">
                  <a:pos x="1072" y="0"/>
                </a:cxn>
                <a:cxn ang="0">
                  <a:pos x="887" y="230"/>
                </a:cxn>
                <a:cxn ang="0">
                  <a:pos x="887" y="2717"/>
                </a:cxn>
                <a:cxn ang="0">
                  <a:pos x="0" y="3693"/>
                </a:cxn>
                <a:cxn ang="0">
                  <a:pos x="423" y="2717"/>
                </a:cxn>
                <a:cxn ang="0">
                  <a:pos x="423" y="230"/>
                </a:cxn>
                <a:cxn ang="0">
                  <a:pos x="246" y="0"/>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646163" name="Freeform 19"/>
            <p:cNvSpPr>
              <a:spLocks/>
            </p:cNvSpPr>
            <p:nvPr/>
          </p:nvSpPr>
          <p:spPr bwMode="gray">
            <a:xfrm>
              <a:off x="5380" y="200"/>
              <a:ext cx="33" cy="106"/>
            </a:xfrm>
            <a:custGeom>
              <a:avLst/>
              <a:gdLst/>
              <a:ahLst/>
              <a:cxnLst>
                <a:cxn ang="0">
                  <a:pos x="0" y="0"/>
                </a:cxn>
                <a:cxn ang="0">
                  <a:pos x="828" y="0"/>
                </a:cxn>
                <a:cxn ang="0">
                  <a:pos x="645" y="235"/>
                </a:cxn>
                <a:cxn ang="0">
                  <a:pos x="645" y="2401"/>
                </a:cxn>
                <a:cxn ang="0">
                  <a:pos x="828" y="2653"/>
                </a:cxn>
                <a:cxn ang="0">
                  <a:pos x="0" y="2653"/>
                </a:cxn>
                <a:cxn ang="0">
                  <a:pos x="184" y="2401"/>
                </a:cxn>
                <a:cxn ang="0">
                  <a:pos x="184" y="235"/>
                </a:cxn>
                <a:cxn ang="0">
                  <a:pos x="0" y="0"/>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646164" name="Freeform 20"/>
            <p:cNvSpPr>
              <a:spLocks/>
            </p:cNvSpPr>
            <p:nvPr/>
          </p:nvSpPr>
          <p:spPr bwMode="gray">
            <a:xfrm>
              <a:off x="5414" y="200"/>
              <a:ext cx="79" cy="106"/>
            </a:xfrm>
            <a:custGeom>
              <a:avLst/>
              <a:gdLst/>
              <a:ahLst/>
              <a:cxnLst>
                <a:cxn ang="0">
                  <a:pos x="161" y="0"/>
                </a:cxn>
                <a:cxn ang="0">
                  <a:pos x="1984" y="0"/>
                </a:cxn>
                <a:cxn ang="0">
                  <a:pos x="1829" y="482"/>
                </a:cxn>
                <a:cxn ang="0">
                  <a:pos x="1607" y="279"/>
                </a:cxn>
                <a:cxn ang="0">
                  <a:pos x="1229" y="279"/>
                </a:cxn>
                <a:cxn ang="0">
                  <a:pos x="1229" y="2401"/>
                </a:cxn>
                <a:cxn ang="0">
                  <a:pos x="1407" y="2651"/>
                </a:cxn>
                <a:cxn ang="0">
                  <a:pos x="595" y="2651"/>
                </a:cxn>
                <a:cxn ang="0">
                  <a:pos x="771" y="2401"/>
                </a:cxn>
                <a:cxn ang="0">
                  <a:pos x="771" y="279"/>
                </a:cxn>
                <a:cxn ang="0">
                  <a:pos x="315" y="279"/>
                </a:cxn>
                <a:cxn ang="0">
                  <a:pos x="0" y="522"/>
                </a:cxn>
                <a:cxn ang="0">
                  <a:pos x="161" y="0"/>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646165" name="Freeform 21"/>
            <p:cNvSpPr>
              <a:spLocks/>
            </p:cNvSpPr>
            <p:nvPr/>
          </p:nvSpPr>
          <p:spPr bwMode="gray">
            <a:xfrm>
              <a:off x="5558" y="200"/>
              <a:ext cx="88" cy="107"/>
            </a:xfrm>
            <a:custGeom>
              <a:avLst/>
              <a:gdLst/>
              <a:ahLst/>
              <a:cxnLst>
                <a:cxn ang="0">
                  <a:pos x="1420" y="0"/>
                </a:cxn>
                <a:cxn ang="0">
                  <a:pos x="2219" y="0"/>
                </a:cxn>
                <a:cxn ang="0">
                  <a:pos x="2048" y="234"/>
                </a:cxn>
                <a:cxn ang="0">
                  <a:pos x="2048" y="1840"/>
                </a:cxn>
                <a:cxn ang="0">
                  <a:pos x="1131" y="2693"/>
                </a:cxn>
                <a:cxn ang="0">
                  <a:pos x="176" y="1840"/>
                </a:cxn>
                <a:cxn ang="0">
                  <a:pos x="176" y="234"/>
                </a:cxn>
                <a:cxn ang="0">
                  <a:pos x="0" y="0"/>
                </a:cxn>
                <a:cxn ang="0">
                  <a:pos x="821" y="0"/>
                </a:cxn>
                <a:cxn ang="0">
                  <a:pos x="638" y="234"/>
                </a:cxn>
                <a:cxn ang="0">
                  <a:pos x="638" y="1840"/>
                </a:cxn>
                <a:cxn ang="0">
                  <a:pos x="1131" y="2406"/>
                </a:cxn>
                <a:cxn ang="0">
                  <a:pos x="1601" y="1840"/>
                </a:cxn>
                <a:cxn ang="0">
                  <a:pos x="1601" y="234"/>
                </a:cxn>
                <a:cxn ang="0">
                  <a:pos x="1420" y="0"/>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646166" name="Freeform 22"/>
            <p:cNvSpPr>
              <a:spLocks/>
            </p:cNvSpPr>
            <p:nvPr/>
          </p:nvSpPr>
          <p:spPr bwMode="gray">
            <a:xfrm>
              <a:off x="5248" y="200"/>
              <a:ext cx="89" cy="108"/>
            </a:xfrm>
            <a:custGeom>
              <a:avLst/>
              <a:gdLst/>
              <a:ahLst/>
              <a:cxnLst>
                <a:cxn ang="0">
                  <a:pos x="1427" y="0"/>
                </a:cxn>
                <a:cxn ang="0">
                  <a:pos x="2240" y="0"/>
                </a:cxn>
                <a:cxn ang="0">
                  <a:pos x="2068" y="237"/>
                </a:cxn>
                <a:cxn ang="0">
                  <a:pos x="2067" y="1838"/>
                </a:cxn>
                <a:cxn ang="0">
                  <a:pos x="1122" y="2700"/>
                </a:cxn>
                <a:cxn ang="0">
                  <a:pos x="166" y="1838"/>
                </a:cxn>
                <a:cxn ang="0">
                  <a:pos x="166" y="237"/>
                </a:cxn>
                <a:cxn ang="0">
                  <a:pos x="0" y="0"/>
                </a:cxn>
                <a:cxn ang="0">
                  <a:pos x="821" y="0"/>
                </a:cxn>
                <a:cxn ang="0">
                  <a:pos x="631" y="237"/>
                </a:cxn>
                <a:cxn ang="0">
                  <a:pos x="630" y="1838"/>
                </a:cxn>
                <a:cxn ang="0">
                  <a:pos x="1122" y="2413"/>
                </a:cxn>
                <a:cxn ang="0">
                  <a:pos x="1602" y="1838"/>
                </a:cxn>
                <a:cxn ang="0">
                  <a:pos x="1603" y="237"/>
                </a:cxn>
                <a:cxn ang="0">
                  <a:pos x="1427" y="0"/>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sp>
          <p:nvSpPr>
            <p:cNvPr id="646167" name="Freeform 23"/>
            <p:cNvSpPr>
              <a:spLocks/>
            </p:cNvSpPr>
            <p:nvPr/>
          </p:nvSpPr>
          <p:spPr bwMode="gray">
            <a:xfrm>
              <a:off x="5489" y="198"/>
              <a:ext cx="69" cy="110"/>
            </a:xfrm>
            <a:custGeom>
              <a:avLst/>
              <a:gdLst/>
              <a:ahLst/>
              <a:cxnLst>
                <a:cxn ang="0">
                  <a:pos x="1467" y="479"/>
                </a:cxn>
                <a:cxn ang="0">
                  <a:pos x="1019" y="276"/>
                </a:cxn>
                <a:cxn ang="0">
                  <a:pos x="504" y="677"/>
                </a:cxn>
                <a:cxn ang="0">
                  <a:pos x="995" y="1174"/>
                </a:cxn>
                <a:cxn ang="0">
                  <a:pos x="1705" y="1974"/>
                </a:cxn>
                <a:cxn ang="0">
                  <a:pos x="651" y="2755"/>
                </a:cxn>
                <a:cxn ang="0">
                  <a:pos x="155" y="2686"/>
                </a:cxn>
                <a:cxn ang="0">
                  <a:pos x="0" y="2177"/>
                </a:cxn>
                <a:cxn ang="0">
                  <a:pos x="658" y="2466"/>
                </a:cxn>
                <a:cxn ang="0">
                  <a:pos x="1252" y="2030"/>
                </a:cxn>
                <a:cxn ang="0">
                  <a:pos x="46" y="731"/>
                </a:cxn>
                <a:cxn ang="0">
                  <a:pos x="973" y="0"/>
                </a:cxn>
                <a:cxn ang="0">
                  <a:pos x="1467" y="69"/>
                </a:cxn>
                <a:cxn ang="0">
                  <a:pos x="1467" y="479"/>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0000"/>
            </a:solidFill>
            <a:ln w="9525">
              <a:noFill/>
              <a:round/>
              <a:headEnd/>
              <a:tailEnd/>
            </a:ln>
          </p:spPr>
          <p:txBody>
            <a:bodyPr/>
            <a:lstStyle/>
            <a:p>
              <a:pPr algn="ctr" fontAlgn="ctr">
                <a:defRPr/>
              </a:pPr>
              <a:endParaRPr lang="en-US" sz="1800">
                <a:latin typeface="ＭＳ Ｐゴシック" charset="-128"/>
                <a:ea typeface="ＭＳ Ｐゴシック"/>
              </a:endParaRPr>
            </a:p>
          </p:txBody>
        </p:sp>
      </p:grpSp>
      <p:sp>
        <p:nvSpPr>
          <p:cNvPr id="646147" name="Rectangle 3"/>
          <p:cNvSpPr>
            <a:spLocks noGrp="1" noChangeArrowheads="1"/>
          </p:cNvSpPr>
          <p:nvPr>
            <p:ph type="ftr" sz="quarter" idx="3"/>
          </p:nvPr>
        </p:nvSpPr>
        <p:spPr bwMode="gray">
          <a:xfrm>
            <a:off x="5562600" y="6545263"/>
            <a:ext cx="3397250" cy="26828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defRPr kumimoji="0" sz="900"/>
            </a:lvl1pPr>
          </a:lstStyle>
          <a:p>
            <a:r>
              <a:rPr lang="en-US" altLang="ja-JP" smtClean="0">
                <a:latin typeface="Arial" charset="0"/>
                <a:ea typeface="ＭＳ Ｐゴシック" charset="-128"/>
              </a:rPr>
              <a:t>Copyright 2015 Fujitsu Laboratories of America, Inc.</a:t>
            </a:r>
            <a:endParaRPr lang="en-US" altLang="ja-JP">
              <a:latin typeface="Arial" charset="0"/>
              <a:ea typeface="ＭＳ Ｐゴシック" charset="-128"/>
            </a:endParaRPr>
          </a:p>
        </p:txBody>
      </p:sp>
      <p:sp>
        <p:nvSpPr>
          <p:cNvPr id="646148" name="Line 4"/>
          <p:cNvSpPr>
            <a:spLocks noChangeShapeType="1"/>
          </p:cNvSpPr>
          <p:nvPr/>
        </p:nvSpPr>
        <p:spPr bwMode="gray">
          <a:xfrm>
            <a:off x="0" y="6632575"/>
            <a:ext cx="9144000" cy="0"/>
          </a:xfrm>
          <a:prstGeom prst="line">
            <a:avLst/>
          </a:prstGeom>
          <a:noFill/>
          <a:ln w="12700">
            <a:solidFill>
              <a:srgbClr val="87867E"/>
            </a:solidFill>
            <a:round/>
            <a:headEnd/>
            <a:tailEnd/>
          </a:ln>
          <a:effectLst/>
        </p:spPr>
        <p:txBody>
          <a:bodyPr/>
          <a:lstStyle/>
          <a:p>
            <a:pPr algn="ctr" fontAlgn="ctr">
              <a:defRPr/>
            </a:pPr>
            <a:endParaRPr lang="en-US" sz="1800">
              <a:latin typeface="ＭＳ Ｐゴシック" charset="-128"/>
              <a:ea typeface="ＭＳ Ｐゴシック"/>
            </a:endParaRPr>
          </a:p>
        </p:txBody>
      </p:sp>
      <p:sp>
        <p:nvSpPr>
          <p:cNvPr id="646150" name="Rectangle 6"/>
          <p:cNvSpPr>
            <a:spLocks noGrp="1" noChangeArrowheads="1"/>
          </p:cNvSpPr>
          <p:nvPr>
            <p:ph type="sldNum" sz="quarter" idx="4"/>
          </p:nvPr>
        </p:nvSpPr>
        <p:spPr bwMode="gray">
          <a:xfrm>
            <a:off x="3503613" y="6616700"/>
            <a:ext cx="2133600" cy="196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ctr">
              <a:defRPr kumimoji="0" sz="900"/>
            </a:lvl1pPr>
          </a:lstStyle>
          <a:p>
            <a:pPr>
              <a:defRPr/>
            </a:pPr>
            <a:fld id="{B5D9227A-D673-4FD2-AC9F-5017A91A9741}" type="slidenum">
              <a:rPr lang="en-US" altLang="ja-JP">
                <a:latin typeface="Arial" charset="0"/>
                <a:ea typeface="ＭＳ Ｐゴシック" charset="-128"/>
              </a:rPr>
              <a:pPr>
                <a:defRPr/>
              </a:pPr>
              <a:t>‹#›</a:t>
            </a:fld>
            <a:endParaRPr lang="en-US" altLang="ja-JP">
              <a:latin typeface="Arial" charset="0"/>
              <a:ea typeface="ＭＳ Ｐゴシック" charset="-128"/>
            </a:endParaRPr>
          </a:p>
        </p:txBody>
      </p:sp>
      <p:sp>
        <p:nvSpPr>
          <p:cNvPr id="1032" name="Rectangle 7"/>
          <p:cNvSpPr>
            <a:spLocks noGrp="1" noChangeArrowheads="1"/>
          </p:cNvSpPr>
          <p:nvPr>
            <p:ph type="title"/>
          </p:nvPr>
        </p:nvSpPr>
        <p:spPr bwMode="gray">
          <a:xfrm>
            <a:off x="169863" y="-1588"/>
            <a:ext cx="7858125" cy="6937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ja-JP" smtClean="0"/>
              <a:t>Master title</a:t>
            </a:r>
          </a:p>
        </p:txBody>
      </p:sp>
      <p:sp>
        <p:nvSpPr>
          <p:cNvPr id="1033" name="Rectangle 8"/>
          <p:cNvSpPr>
            <a:spLocks noGrp="1" noChangeArrowheads="1"/>
          </p:cNvSpPr>
          <p:nvPr>
            <p:ph type="body" idx="1"/>
          </p:nvPr>
        </p:nvSpPr>
        <p:spPr bwMode="gray">
          <a:xfrm>
            <a:off x="168275" y="869950"/>
            <a:ext cx="8786813" cy="55927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ja-JP" smtClean="0"/>
              <a:t>Headline Headline Headline Headline Headline Headline Headline Headline Headline Headline Headline Headline</a:t>
            </a:r>
          </a:p>
          <a:p>
            <a:pPr lvl="1"/>
            <a:r>
              <a:rPr lang="en-US" altLang="ja-JP" smtClean="0"/>
              <a:t>1st subhead 1st subhead 1st subhead 1st subhead 1st subhead 1st subhead 1st subhead 1st subhead 1st subhead 1st subhead </a:t>
            </a:r>
          </a:p>
          <a:p>
            <a:pPr lvl="2"/>
            <a:r>
              <a:rPr lang="en-US" altLang="ja-JP" smtClean="0"/>
              <a:t>2nd subhead 2nd subhead 2nd subhead 2nd subhead 2nd subhead 2nd subhead 2nd subhead 2nd subhead 2nd subhead 2nd subhead </a:t>
            </a:r>
          </a:p>
          <a:p>
            <a:pPr lvl="3"/>
            <a:r>
              <a:rPr lang="en-US" altLang="ja-JP" smtClean="0"/>
              <a:t>Text Text Text Text Text Text Text Text Text Text Text Text Text Text Text Text Text Text Text Text Text Text Text Text Text Text Text Text Text Text Text Text </a:t>
            </a:r>
          </a:p>
        </p:txBody>
      </p:sp>
      <p:pic>
        <p:nvPicPr>
          <p:cNvPr id="1044" name="図 19" descr="SD_CONFIDENTIAL MATERIAL RESTRICTED ACCESS2.emf"/>
          <p:cNvPicPr>
            <a:picLocks noChangeAspect="1"/>
          </p:cNvPicPr>
          <p:nvPr/>
        </p:nvPicPr>
        <p:blipFill>
          <a:blip r:embed="rId14"/>
          <a:srcRect/>
          <a:stretch>
            <a:fillRect/>
          </a:stretch>
        </p:blipFill>
        <p:spPr bwMode="auto">
          <a:xfrm>
            <a:off x="192088" y="6664325"/>
            <a:ext cx="2724150" cy="163513"/>
          </a:xfrm>
          <a:prstGeom prst="rect">
            <a:avLst/>
          </a:prstGeom>
          <a:noFill/>
          <a:ln w="9525">
            <a:noFill/>
            <a:miter lim="800000"/>
            <a:headEnd/>
            <a:tailEnd/>
          </a:ln>
        </p:spPr>
      </p:pic>
    </p:spTree>
    <p:extLst>
      <p:ext uri="{BB962C8B-B14F-4D97-AF65-F5344CB8AC3E}">
        <p14:creationId xmlns:p14="http://schemas.microsoft.com/office/powerpoint/2010/main" val="2530542789"/>
      </p:ext>
    </p:extLst>
  </p:cSld>
  <p:clrMap bg1="lt1" tx1="dk1" bg2="lt2" tx2="dk2" accent1="accent1" accent2="accent2" accent3="accent3" accent4="accent4" accent5="accent5" accent6="accent6" hlink="hlink" folHlink="folHlink"/>
  <p:sldLayoutIdLst>
    <p:sldLayoutId id="2147485601" r:id="rId1"/>
    <p:sldLayoutId id="2147485602" r:id="rId2"/>
    <p:sldLayoutId id="2147485603" r:id="rId3"/>
    <p:sldLayoutId id="2147485604" r:id="rId4"/>
    <p:sldLayoutId id="2147485605" r:id="rId5"/>
    <p:sldLayoutId id="2147485606" r:id="rId6"/>
    <p:sldLayoutId id="2147485607" r:id="rId7"/>
    <p:sldLayoutId id="2147485608" r:id="rId8"/>
    <p:sldLayoutId id="2147485609" r:id="rId9"/>
    <p:sldLayoutId id="2147485610" r:id="rId10"/>
    <p:sldLayoutId id="2147485611" r:id="rId11"/>
  </p:sldLayoutIdLst>
  <p:hf hdr="0" dt="0"/>
  <p:txStyles>
    <p:titleStyle>
      <a:lvl1pPr algn="l" rtl="0" eaLnBrk="0" fontAlgn="base" hangingPunct="0">
        <a:spcBef>
          <a:spcPct val="0"/>
        </a:spcBef>
        <a:spcAft>
          <a:spcPct val="0"/>
        </a:spcAft>
        <a:tabLst>
          <a:tab pos="3676650" algn="l"/>
        </a:tabLst>
        <a:defRPr kumimoji="1" sz="3200">
          <a:solidFill>
            <a:schemeClr val="tx2"/>
          </a:solidFill>
          <a:latin typeface="+mj-lt"/>
          <a:ea typeface="+mj-ea"/>
          <a:cs typeface="+mj-cs"/>
        </a:defRPr>
      </a:lvl1pPr>
      <a:lvl2pPr algn="l" rtl="0" eaLnBrk="0" fontAlgn="base" hangingPunct="0">
        <a:spcBef>
          <a:spcPct val="0"/>
        </a:spcBef>
        <a:spcAft>
          <a:spcPct val="0"/>
        </a:spcAft>
        <a:tabLst>
          <a:tab pos="3676650" algn="l"/>
        </a:tabLst>
        <a:defRPr kumimoji="1" sz="3200">
          <a:solidFill>
            <a:schemeClr val="tx2"/>
          </a:solidFill>
          <a:latin typeface="Arial" charset="0"/>
          <a:ea typeface="ＭＳ Ｐゴシック" charset="-128"/>
        </a:defRPr>
      </a:lvl2pPr>
      <a:lvl3pPr algn="l" rtl="0" eaLnBrk="0" fontAlgn="base" hangingPunct="0">
        <a:spcBef>
          <a:spcPct val="0"/>
        </a:spcBef>
        <a:spcAft>
          <a:spcPct val="0"/>
        </a:spcAft>
        <a:tabLst>
          <a:tab pos="3676650" algn="l"/>
        </a:tabLst>
        <a:defRPr kumimoji="1" sz="3200">
          <a:solidFill>
            <a:schemeClr val="tx2"/>
          </a:solidFill>
          <a:latin typeface="Arial" charset="0"/>
          <a:ea typeface="ＭＳ Ｐゴシック" charset="-128"/>
        </a:defRPr>
      </a:lvl3pPr>
      <a:lvl4pPr algn="l" rtl="0" eaLnBrk="0" fontAlgn="base" hangingPunct="0">
        <a:spcBef>
          <a:spcPct val="0"/>
        </a:spcBef>
        <a:spcAft>
          <a:spcPct val="0"/>
        </a:spcAft>
        <a:tabLst>
          <a:tab pos="3676650" algn="l"/>
        </a:tabLst>
        <a:defRPr kumimoji="1" sz="3200">
          <a:solidFill>
            <a:schemeClr val="tx2"/>
          </a:solidFill>
          <a:latin typeface="Arial" charset="0"/>
          <a:ea typeface="ＭＳ Ｐゴシック" charset="-128"/>
        </a:defRPr>
      </a:lvl4pPr>
      <a:lvl5pPr algn="l" rtl="0" eaLnBrk="0" fontAlgn="base" hangingPunct="0">
        <a:spcBef>
          <a:spcPct val="0"/>
        </a:spcBef>
        <a:spcAft>
          <a:spcPct val="0"/>
        </a:spcAft>
        <a:tabLst>
          <a:tab pos="3676650" algn="l"/>
        </a:tabLst>
        <a:defRPr kumimoji="1" sz="3200">
          <a:solidFill>
            <a:schemeClr val="tx2"/>
          </a:solidFill>
          <a:latin typeface="Arial" charset="0"/>
          <a:ea typeface="ＭＳ Ｐゴシック" charset="-128"/>
        </a:defRPr>
      </a:lvl5pPr>
      <a:lvl6pPr marL="457200" algn="l" rtl="0" eaLnBrk="1" fontAlgn="base" hangingPunct="1">
        <a:spcBef>
          <a:spcPct val="0"/>
        </a:spcBef>
        <a:spcAft>
          <a:spcPct val="0"/>
        </a:spcAft>
        <a:tabLst>
          <a:tab pos="3676650" algn="l"/>
        </a:tabLst>
        <a:defRPr kumimoji="1" sz="3200">
          <a:solidFill>
            <a:schemeClr val="tx2"/>
          </a:solidFill>
          <a:latin typeface="Arial" charset="0"/>
          <a:ea typeface="ＭＳ Ｐゴシック" charset="-128"/>
        </a:defRPr>
      </a:lvl6pPr>
      <a:lvl7pPr marL="914400" algn="l" rtl="0" eaLnBrk="1" fontAlgn="base" hangingPunct="1">
        <a:spcBef>
          <a:spcPct val="0"/>
        </a:spcBef>
        <a:spcAft>
          <a:spcPct val="0"/>
        </a:spcAft>
        <a:tabLst>
          <a:tab pos="3676650" algn="l"/>
        </a:tabLst>
        <a:defRPr kumimoji="1" sz="3200">
          <a:solidFill>
            <a:schemeClr val="tx2"/>
          </a:solidFill>
          <a:latin typeface="Arial" charset="0"/>
          <a:ea typeface="ＭＳ Ｐゴシック" charset="-128"/>
        </a:defRPr>
      </a:lvl7pPr>
      <a:lvl8pPr marL="1371600" algn="l" rtl="0" eaLnBrk="1" fontAlgn="base" hangingPunct="1">
        <a:spcBef>
          <a:spcPct val="0"/>
        </a:spcBef>
        <a:spcAft>
          <a:spcPct val="0"/>
        </a:spcAft>
        <a:tabLst>
          <a:tab pos="3676650" algn="l"/>
        </a:tabLst>
        <a:defRPr kumimoji="1" sz="3200">
          <a:solidFill>
            <a:schemeClr val="tx2"/>
          </a:solidFill>
          <a:latin typeface="Arial" charset="0"/>
          <a:ea typeface="ＭＳ Ｐゴシック" charset="-128"/>
        </a:defRPr>
      </a:lvl8pPr>
      <a:lvl9pPr marL="1828800" algn="l" rtl="0" eaLnBrk="1" fontAlgn="base" hangingPunct="1">
        <a:spcBef>
          <a:spcPct val="0"/>
        </a:spcBef>
        <a:spcAft>
          <a:spcPct val="0"/>
        </a:spcAft>
        <a:tabLst>
          <a:tab pos="3676650" algn="l"/>
        </a:tabLst>
        <a:defRPr kumimoji="1" sz="3200">
          <a:solidFill>
            <a:schemeClr val="tx2"/>
          </a:solidFill>
          <a:latin typeface="Arial" charset="0"/>
          <a:ea typeface="ＭＳ Ｐゴシック" charset="-128"/>
        </a:defRPr>
      </a:lvl9pPr>
    </p:titleStyle>
    <p:bodyStyle>
      <a:lvl1pPr marL="290513" indent="-290513" algn="l" defTabSz="457200" rtl="0" eaLnBrk="0" fontAlgn="base" hangingPunct="0">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0" fontAlgn="base" hangingPunct="0">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0" fontAlgn="base" hangingPunct="0">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0" fontAlgn="base" hangingPunct="0">
        <a:spcBef>
          <a:spcPct val="0"/>
        </a:spcBef>
        <a:spcAft>
          <a:spcPct val="0"/>
        </a:spcAft>
        <a:buBlip>
          <a:blip r:embed="rId15"/>
        </a:buBlip>
        <a:defRPr kumimoji="1" sz="2000">
          <a:solidFill>
            <a:srgbClr val="000000"/>
          </a:solidFill>
          <a:latin typeface="+mn-lt"/>
          <a:ea typeface="+mn-ea"/>
          <a:cs typeface="+mn-cs"/>
        </a:defRPr>
      </a:lvl5pPr>
      <a:lvl6pPr marL="2762250" indent="365125" algn="l" defTabSz="457200" rtl="0" eaLnBrk="1" fontAlgn="base" hangingPunct="1">
        <a:spcBef>
          <a:spcPct val="0"/>
        </a:spcBef>
        <a:spcAft>
          <a:spcPct val="0"/>
        </a:spcAft>
        <a:buBlip>
          <a:blip r:embed="rId15"/>
        </a:buBlip>
        <a:defRPr kumimoji="1" sz="2000">
          <a:solidFill>
            <a:srgbClr val="000000"/>
          </a:solidFill>
          <a:latin typeface="+mn-lt"/>
          <a:ea typeface="+mn-ea"/>
          <a:cs typeface="+mn-cs"/>
        </a:defRPr>
      </a:lvl6pPr>
      <a:lvl7pPr marL="3219450" indent="365125" algn="l" defTabSz="457200" rtl="0" eaLnBrk="1" fontAlgn="base" hangingPunct="1">
        <a:spcBef>
          <a:spcPct val="0"/>
        </a:spcBef>
        <a:spcAft>
          <a:spcPct val="0"/>
        </a:spcAft>
        <a:buBlip>
          <a:blip r:embed="rId15"/>
        </a:buBlip>
        <a:defRPr kumimoji="1" sz="2000">
          <a:solidFill>
            <a:srgbClr val="000000"/>
          </a:solidFill>
          <a:latin typeface="+mn-lt"/>
          <a:ea typeface="+mn-ea"/>
          <a:cs typeface="+mn-cs"/>
        </a:defRPr>
      </a:lvl7pPr>
      <a:lvl8pPr marL="3676650" indent="365125" algn="l" defTabSz="457200" rtl="0" eaLnBrk="1" fontAlgn="base" hangingPunct="1">
        <a:spcBef>
          <a:spcPct val="0"/>
        </a:spcBef>
        <a:spcAft>
          <a:spcPct val="0"/>
        </a:spcAft>
        <a:buBlip>
          <a:blip r:embed="rId15"/>
        </a:buBlip>
        <a:defRPr kumimoji="1" sz="2000">
          <a:solidFill>
            <a:srgbClr val="000000"/>
          </a:solidFill>
          <a:latin typeface="+mn-lt"/>
          <a:ea typeface="+mn-ea"/>
          <a:cs typeface="+mn-cs"/>
        </a:defRPr>
      </a:lvl8pPr>
      <a:lvl9pPr marL="4133850" indent="365125" algn="l" defTabSz="457200" rtl="0" eaLnBrk="1" fontAlgn="base" hangingPunct="1">
        <a:spcBef>
          <a:spcPct val="0"/>
        </a:spcBef>
        <a:spcAft>
          <a:spcPct val="0"/>
        </a:spcAft>
        <a:buBlip>
          <a:blip r:embed="rId15"/>
        </a:buBlip>
        <a:defRPr kumimoji="1"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026" name="Picture 31" descr="ContentGray20_L15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gray">
          <a:xfrm>
            <a:off x="0" y="0"/>
            <a:ext cx="91440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Group 19"/>
          <p:cNvGrpSpPr>
            <a:grpSpLocks noChangeAspect="1"/>
          </p:cNvGrpSpPr>
          <p:nvPr userDrawn="1"/>
        </p:nvGrpSpPr>
        <p:grpSpPr bwMode="auto">
          <a:xfrm>
            <a:off x="7888288" y="79375"/>
            <a:ext cx="1176337" cy="657225"/>
            <a:chOff x="4969" y="50"/>
            <a:chExt cx="741" cy="414"/>
          </a:xfrm>
        </p:grpSpPr>
        <p:sp>
          <p:nvSpPr>
            <p:cNvPr id="1033" name="AutoShape 18"/>
            <p:cNvSpPr>
              <a:spLocks noChangeAspect="1" noChangeArrowheads="1" noTextEdit="1"/>
            </p:cNvSpPr>
            <p:nvPr userDrawn="1"/>
          </p:nvSpPr>
          <p:spPr bwMode="gray">
            <a:xfrm>
              <a:off x="4969" y="50"/>
              <a:ext cx="741"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4" name="Freeform 20"/>
            <p:cNvSpPr>
              <a:spLocks/>
            </p:cNvSpPr>
            <p:nvPr userDrawn="1"/>
          </p:nvSpPr>
          <p:spPr bwMode="gray">
            <a:xfrm>
              <a:off x="5334" y="121"/>
              <a:ext cx="94" cy="72"/>
            </a:xfrm>
            <a:custGeom>
              <a:avLst/>
              <a:gdLst>
                <a:gd name="T0" fmla="*/ 0 w 2365"/>
                <a:gd name="T1" fmla="*/ 0 h 1825"/>
                <a:gd name="T2" fmla="*/ 0 w 2365"/>
                <a:gd name="T3" fmla="*/ 0 h 1825"/>
                <a:gd name="T4" fmla="*/ 0 w 2365"/>
                <a:gd name="T5" fmla="*/ 0 h 1825"/>
                <a:gd name="T6" fmla="*/ 0 w 2365"/>
                <a:gd name="T7" fmla="*/ 0 h 1825"/>
                <a:gd name="T8" fmla="*/ 0 w 2365"/>
                <a:gd name="T9" fmla="*/ 0 h 1825"/>
                <a:gd name="T10" fmla="*/ 0 w 2365"/>
                <a:gd name="T11" fmla="*/ 0 h 1825"/>
                <a:gd name="T12" fmla="*/ 0 w 2365"/>
                <a:gd name="T13" fmla="*/ 0 h 1825"/>
                <a:gd name="T14" fmla="*/ 0 w 2365"/>
                <a:gd name="T15" fmla="*/ 0 h 1825"/>
                <a:gd name="T16" fmla="*/ 0 w 2365"/>
                <a:gd name="T17" fmla="*/ 0 h 1825"/>
                <a:gd name="T18" fmla="*/ 0 w 2365"/>
                <a:gd name="T19" fmla="*/ 0 h 1825"/>
                <a:gd name="T20" fmla="*/ 0 w 2365"/>
                <a:gd name="T21" fmla="*/ 0 h 1825"/>
                <a:gd name="T22" fmla="*/ 0 w 2365"/>
                <a:gd name="T23" fmla="*/ 0 h 1825"/>
                <a:gd name="T24" fmla="*/ 0 w 2365"/>
                <a:gd name="T25" fmla="*/ 0 h 1825"/>
                <a:gd name="T26" fmla="*/ 0 w 2365"/>
                <a:gd name="T27" fmla="*/ 0 h 1825"/>
                <a:gd name="T28" fmla="*/ 0 w 2365"/>
                <a:gd name="T29" fmla="*/ 0 h 1825"/>
                <a:gd name="T30" fmla="*/ 0 w 2365"/>
                <a:gd name="T31" fmla="*/ 0 h 1825"/>
                <a:gd name="T32" fmla="*/ 0 w 2365"/>
                <a:gd name="T33" fmla="*/ 0 h 1825"/>
                <a:gd name="T34" fmla="*/ 0 w 2365"/>
                <a:gd name="T35" fmla="*/ 0 h 1825"/>
                <a:gd name="T36" fmla="*/ 0 w 2365"/>
                <a:gd name="T37" fmla="*/ 0 h 1825"/>
                <a:gd name="T38" fmla="*/ 0 w 2365"/>
                <a:gd name="T39" fmla="*/ 0 h 1825"/>
                <a:gd name="T40" fmla="*/ 0 w 2365"/>
                <a:gd name="T41" fmla="*/ 0 h 1825"/>
                <a:gd name="T42" fmla="*/ 0 w 2365"/>
                <a:gd name="T43" fmla="*/ 0 h 18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21"/>
            <p:cNvSpPr>
              <a:spLocks/>
            </p:cNvSpPr>
            <p:nvPr userDrawn="1"/>
          </p:nvSpPr>
          <p:spPr bwMode="gray">
            <a:xfrm>
              <a:off x="5180" y="200"/>
              <a:ext cx="65" cy="106"/>
            </a:xfrm>
            <a:custGeom>
              <a:avLst/>
              <a:gdLst>
                <a:gd name="T0" fmla="*/ 0 w 1624"/>
                <a:gd name="T1" fmla="*/ 0 h 2651"/>
                <a:gd name="T2" fmla="*/ 0 w 1624"/>
                <a:gd name="T3" fmla="*/ 0 h 2651"/>
                <a:gd name="T4" fmla="*/ 0 w 1624"/>
                <a:gd name="T5" fmla="*/ 0 h 2651"/>
                <a:gd name="T6" fmla="*/ 0 w 1624"/>
                <a:gd name="T7" fmla="*/ 0 h 2651"/>
                <a:gd name="T8" fmla="*/ 0 w 1624"/>
                <a:gd name="T9" fmla="*/ 0 h 2651"/>
                <a:gd name="T10" fmla="*/ 0 w 1624"/>
                <a:gd name="T11" fmla="*/ 0 h 2651"/>
                <a:gd name="T12" fmla="*/ 0 w 1624"/>
                <a:gd name="T13" fmla="*/ 0 h 2651"/>
                <a:gd name="T14" fmla="*/ 0 w 1624"/>
                <a:gd name="T15" fmla="*/ 0 h 2651"/>
                <a:gd name="T16" fmla="*/ 0 w 1624"/>
                <a:gd name="T17" fmla="*/ 0 h 2651"/>
                <a:gd name="T18" fmla="*/ 0 w 1624"/>
                <a:gd name="T19" fmla="*/ 0 h 2651"/>
                <a:gd name="T20" fmla="*/ 0 w 1624"/>
                <a:gd name="T21" fmla="*/ 0 h 2651"/>
                <a:gd name="T22" fmla="*/ 0 w 1624"/>
                <a:gd name="T23" fmla="*/ 0 h 2651"/>
                <a:gd name="T24" fmla="*/ 0 w 1624"/>
                <a:gd name="T25" fmla="*/ 0 h 2651"/>
                <a:gd name="T26" fmla="*/ 0 w 1624"/>
                <a:gd name="T27" fmla="*/ 0 h 2651"/>
                <a:gd name="T28" fmla="*/ 0 w 1624"/>
                <a:gd name="T29" fmla="*/ 0 h 2651"/>
                <a:gd name="T30" fmla="*/ 0 w 1624"/>
                <a:gd name="T31" fmla="*/ 0 h 26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22"/>
            <p:cNvSpPr>
              <a:spLocks/>
            </p:cNvSpPr>
            <p:nvPr userDrawn="1"/>
          </p:nvSpPr>
          <p:spPr bwMode="gray">
            <a:xfrm>
              <a:off x="5333" y="200"/>
              <a:ext cx="43" cy="148"/>
            </a:xfrm>
            <a:custGeom>
              <a:avLst/>
              <a:gdLst>
                <a:gd name="T0" fmla="*/ 0 w 1072"/>
                <a:gd name="T1" fmla="*/ 0 h 3696"/>
                <a:gd name="T2" fmla="*/ 0 w 1072"/>
                <a:gd name="T3" fmla="*/ 0 h 3696"/>
                <a:gd name="T4" fmla="*/ 0 w 1072"/>
                <a:gd name="T5" fmla="*/ 0 h 3696"/>
                <a:gd name="T6" fmla="*/ 0 w 1072"/>
                <a:gd name="T7" fmla="*/ 0 h 3696"/>
                <a:gd name="T8" fmla="*/ 0 w 1072"/>
                <a:gd name="T9" fmla="*/ 0 h 3696"/>
                <a:gd name="T10" fmla="*/ 0 w 1072"/>
                <a:gd name="T11" fmla="*/ 0 h 3696"/>
                <a:gd name="T12" fmla="*/ 0 w 1072"/>
                <a:gd name="T13" fmla="*/ 0 h 3696"/>
                <a:gd name="T14" fmla="*/ 0 w 1072"/>
                <a:gd name="T15" fmla="*/ 0 h 3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23"/>
            <p:cNvSpPr>
              <a:spLocks/>
            </p:cNvSpPr>
            <p:nvPr userDrawn="1"/>
          </p:nvSpPr>
          <p:spPr bwMode="gray">
            <a:xfrm>
              <a:off x="5380" y="200"/>
              <a:ext cx="33" cy="106"/>
            </a:xfrm>
            <a:custGeom>
              <a:avLst/>
              <a:gdLst>
                <a:gd name="T0" fmla="*/ 0 w 828"/>
                <a:gd name="T1" fmla="*/ 0 h 2653"/>
                <a:gd name="T2" fmla="*/ 0 w 828"/>
                <a:gd name="T3" fmla="*/ 0 h 2653"/>
                <a:gd name="T4" fmla="*/ 0 w 828"/>
                <a:gd name="T5" fmla="*/ 0 h 2653"/>
                <a:gd name="T6" fmla="*/ 0 w 828"/>
                <a:gd name="T7" fmla="*/ 0 h 2653"/>
                <a:gd name="T8" fmla="*/ 0 w 828"/>
                <a:gd name="T9" fmla="*/ 0 h 2653"/>
                <a:gd name="T10" fmla="*/ 0 w 828"/>
                <a:gd name="T11" fmla="*/ 0 h 2653"/>
                <a:gd name="T12" fmla="*/ 0 w 828"/>
                <a:gd name="T13" fmla="*/ 0 h 2653"/>
                <a:gd name="T14" fmla="*/ 0 w 828"/>
                <a:gd name="T15" fmla="*/ 0 h 2653"/>
                <a:gd name="T16" fmla="*/ 0 w 828"/>
                <a:gd name="T17" fmla="*/ 0 h 26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24"/>
            <p:cNvSpPr>
              <a:spLocks/>
            </p:cNvSpPr>
            <p:nvPr userDrawn="1"/>
          </p:nvSpPr>
          <p:spPr bwMode="gray">
            <a:xfrm>
              <a:off x="5414" y="200"/>
              <a:ext cx="79" cy="106"/>
            </a:xfrm>
            <a:custGeom>
              <a:avLst/>
              <a:gdLst>
                <a:gd name="T0" fmla="*/ 0 w 1984"/>
                <a:gd name="T1" fmla="*/ 0 h 2651"/>
                <a:gd name="T2" fmla="*/ 0 w 1984"/>
                <a:gd name="T3" fmla="*/ 0 h 2651"/>
                <a:gd name="T4" fmla="*/ 0 w 1984"/>
                <a:gd name="T5" fmla="*/ 0 h 2651"/>
                <a:gd name="T6" fmla="*/ 0 w 1984"/>
                <a:gd name="T7" fmla="*/ 0 h 2651"/>
                <a:gd name="T8" fmla="*/ 0 w 1984"/>
                <a:gd name="T9" fmla="*/ 0 h 2651"/>
                <a:gd name="T10" fmla="*/ 0 w 1984"/>
                <a:gd name="T11" fmla="*/ 0 h 2651"/>
                <a:gd name="T12" fmla="*/ 0 w 1984"/>
                <a:gd name="T13" fmla="*/ 0 h 2651"/>
                <a:gd name="T14" fmla="*/ 0 w 1984"/>
                <a:gd name="T15" fmla="*/ 0 h 2651"/>
                <a:gd name="T16" fmla="*/ 0 w 1984"/>
                <a:gd name="T17" fmla="*/ 0 h 2651"/>
                <a:gd name="T18" fmla="*/ 0 w 1984"/>
                <a:gd name="T19" fmla="*/ 0 h 2651"/>
                <a:gd name="T20" fmla="*/ 0 w 1984"/>
                <a:gd name="T21" fmla="*/ 0 h 2651"/>
                <a:gd name="T22" fmla="*/ 0 w 1984"/>
                <a:gd name="T23" fmla="*/ 0 h 2651"/>
                <a:gd name="T24" fmla="*/ 0 w 1984"/>
                <a:gd name="T25" fmla="*/ 0 h 26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25"/>
            <p:cNvSpPr>
              <a:spLocks/>
            </p:cNvSpPr>
            <p:nvPr userDrawn="1"/>
          </p:nvSpPr>
          <p:spPr bwMode="gray">
            <a:xfrm>
              <a:off x="5558" y="200"/>
              <a:ext cx="88" cy="107"/>
            </a:xfrm>
            <a:custGeom>
              <a:avLst/>
              <a:gdLst>
                <a:gd name="T0" fmla="*/ 0 w 2219"/>
                <a:gd name="T1" fmla="*/ 0 h 2693"/>
                <a:gd name="T2" fmla="*/ 0 w 2219"/>
                <a:gd name="T3" fmla="*/ 0 h 2693"/>
                <a:gd name="T4" fmla="*/ 0 w 2219"/>
                <a:gd name="T5" fmla="*/ 0 h 2693"/>
                <a:gd name="T6" fmla="*/ 0 w 2219"/>
                <a:gd name="T7" fmla="*/ 0 h 2693"/>
                <a:gd name="T8" fmla="*/ 0 w 2219"/>
                <a:gd name="T9" fmla="*/ 0 h 2693"/>
                <a:gd name="T10" fmla="*/ 0 w 2219"/>
                <a:gd name="T11" fmla="*/ 0 h 2693"/>
                <a:gd name="T12" fmla="*/ 0 w 2219"/>
                <a:gd name="T13" fmla="*/ 0 h 2693"/>
                <a:gd name="T14" fmla="*/ 0 w 2219"/>
                <a:gd name="T15" fmla="*/ 0 h 2693"/>
                <a:gd name="T16" fmla="*/ 0 w 2219"/>
                <a:gd name="T17" fmla="*/ 0 h 2693"/>
                <a:gd name="T18" fmla="*/ 0 w 2219"/>
                <a:gd name="T19" fmla="*/ 0 h 2693"/>
                <a:gd name="T20" fmla="*/ 0 w 2219"/>
                <a:gd name="T21" fmla="*/ 0 h 2693"/>
                <a:gd name="T22" fmla="*/ 0 w 2219"/>
                <a:gd name="T23" fmla="*/ 0 h 2693"/>
                <a:gd name="T24" fmla="*/ 0 w 2219"/>
                <a:gd name="T25" fmla="*/ 0 h 2693"/>
                <a:gd name="T26" fmla="*/ 0 w 2219"/>
                <a:gd name="T27" fmla="*/ 0 h 2693"/>
                <a:gd name="T28" fmla="*/ 0 w 2219"/>
                <a:gd name="T29" fmla="*/ 0 h 26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6"/>
            <p:cNvSpPr>
              <a:spLocks/>
            </p:cNvSpPr>
            <p:nvPr userDrawn="1"/>
          </p:nvSpPr>
          <p:spPr bwMode="gray">
            <a:xfrm>
              <a:off x="5248" y="200"/>
              <a:ext cx="89" cy="108"/>
            </a:xfrm>
            <a:custGeom>
              <a:avLst/>
              <a:gdLst>
                <a:gd name="T0" fmla="*/ 0 w 2240"/>
                <a:gd name="T1" fmla="*/ 0 h 2700"/>
                <a:gd name="T2" fmla="*/ 0 w 2240"/>
                <a:gd name="T3" fmla="*/ 0 h 2700"/>
                <a:gd name="T4" fmla="*/ 0 w 2240"/>
                <a:gd name="T5" fmla="*/ 0 h 2700"/>
                <a:gd name="T6" fmla="*/ 0 w 2240"/>
                <a:gd name="T7" fmla="*/ 0 h 2700"/>
                <a:gd name="T8" fmla="*/ 0 w 2240"/>
                <a:gd name="T9" fmla="*/ 0 h 2700"/>
                <a:gd name="T10" fmla="*/ 0 w 2240"/>
                <a:gd name="T11" fmla="*/ 0 h 2700"/>
                <a:gd name="T12" fmla="*/ 0 w 2240"/>
                <a:gd name="T13" fmla="*/ 0 h 2700"/>
                <a:gd name="T14" fmla="*/ 0 w 2240"/>
                <a:gd name="T15" fmla="*/ 0 h 2700"/>
                <a:gd name="T16" fmla="*/ 0 w 2240"/>
                <a:gd name="T17" fmla="*/ 0 h 2700"/>
                <a:gd name="T18" fmla="*/ 0 w 2240"/>
                <a:gd name="T19" fmla="*/ 0 h 2700"/>
                <a:gd name="T20" fmla="*/ 0 w 2240"/>
                <a:gd name="T21" fmla="*/ 0 h 2700"/>
                <a:gd name="T22" fmla="*/ 0 w 2240"/>
                <a:gd name="T23" fmla="*/ 0 h 2700"/>
                <a:gd name="T24" fmla="*/ 0 w 2240"/>
                <a:gd name="T25" fmla="*/ 0 h 2700"/>
                <a:gd name="T26" fmla="*/ 0 w 2240"/>
                <a:gd name="T27" fmla="*/ 0 h 2700"/>
                <a:gd name="T28" fmla="*/ 0 w 2240"/>
                <a:gd name="T29" fmla="*/ 0 h 27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27"/>
            <p:cNvSpPr>
              <a:spLocks/>
            </p:cNvSpPr>
            <p:nvPr userDrawn="1"/>
          </p:nvSpPr>
          <p:spPr bwMode="gray">
            <a:xfrm>
              <a:off x="5489" y="198"/>
              <a:ext cx="69" cy="110"/>
            </a:xfrm>
            <a:custGeom>
              <a:avLst/>
              <a:gdLst>
                <a:gd name="T0" fmla="*/ 0 w 1707"/>
                <a:gd name="T1" fmla="*/ 0 h 2755"/>
                <a:gd name="T2" fmla="*/ 0 w 1707"/>
                <a:gd name="T3" fmla="*/ 0 h 2755"/>
                <a:gd name="T4" fmla="*/ 0 w 1707"/>
                <a:gd name="T5" fmla="*/ 0 h 2755"/>
                <a:gd name="T6" fmla="*/ 0 w 1707"/>
                <a:gd name="T7" fmla="*/ 0 h 2755"/>
                <a:gd name="T8" fmla="*/ 0 w 1707"/>
                <a:gd name="T9" fmla="*/ 0 h 2755"/>
                <a:gd name="T10" fmla="*/ 0 w 1707"/>
                <a:gd name="T11" fmla="*/ 0 h 2755"/>
                <a:gd name="T12" fmla="*/ 0 w 1707"/>
                <a:gd name="T13" fmla="*/ 0 h 2755"/>
                <a:gd name="T14" fmla="*/ 0 w 1707"/>
                <a:gd name="T15" fmla="*/ 0 h 2755"/>
                <a:gd name="T16" fmla="*/ 0 w 1707"/>
                <a:gd name="T17" fmla="*/ 0 h 2755"/>
                <a:gd name="T18" fmla="*/ 0 w 1707"/>
                <a:gd name="T19" fmla="*/ 0 h 2755"/>
                <a:gd name="T20" fmla="*/ 0 w 1707"/>
                <a:gd name="T21" fmla="*/ 0 h 2755"/>
                <a:gd name="T22" fmla="*/ 0 w 1707"/>
                <a:gd name="T23" fmla="*/ 0 h 2755"/>
                <a:gd name="T24" fmla="*/ 0 w 1707"/>
                <a:gd name="T25" fmla="*/ 0 h 2755"/>
                <a:gd name="T26" fmla="*/ 0 w 1707"/>
                <a:gd name="T27" fmla="*/ 0 h 27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8" name="Line 4"/>
          <p:cNvSpPr>
            <a:spLocks noChangeShapeType="1"/>
          </p:cNvSpPr>
          <p:nvPr userDrawn="1"/>
        </p:nvSpPr>
        <p:spPr bwMode="gray">
          <a:xfrm>
            <a:off x="0" y="6632575"/>
            <a:ext cx="9144000" cy="0"/>
          </a:xfrm>
          <a:prstGeom prst="line">
            <a:avLst/>
          </a:prstGeom>
          <a:noFill/>
          <a:ln w="12700">
            <a:solidFill>
              <a:srgbClr val="8786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Rectangle 7"/>
          <p:cNvSpPr>
            <a:spLocks noGrp="1" noChangeArrowheads="1"/>
          </p:cNvSpPr>
          <p:nvPr>
            <p:ph type="title"/>
          </p:nvPr>
        </p:nvSpPr>
        <p:spPr bwMode="gray">
          <a:xfrm>
            <a:off x="169863" y="-1588"/>
            <a:ext cx="7858125"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alpha val="50000"/>
                    </a:srgbClr>
                  </a:outerShdw>
                </a:effectLst>
              </a14:hiddenEffects>
            </a:ext>
          </a:extLst>
        </p:spPr>
        <p:txBody>
          <a:bodyPr vert="horz" wrap="square" lIns="0" tIns="0" rIns="0" bIns="0" numCol="1" anchor="ctr" anchorCtr="0" compatLnSpc="1">
            <a:prstTxWarp prst="textNoShape">
              <a:avLst/>
            </a:prstTxWarp>
          </a:bodyPr>
          <a:lstStyle/>
          <a:p>
            <a:pPr lvl="0"/>
            <a:r>
              <a:rPr lang="en-US" altLang="ja-JP" smtClean="0"/>
              <a:t>Master title</a:t>
            </a:r>
          </a:p>
        </p:txBody>
      </p:sp>
      <p:sp>
        <p:nvSpPr>
          <p:cNvPr id="1030" name="Rectangle 8"/>
          <p:cNvSpPr>
            <a:spLocks noGrp="1" noChangeArrowheads="1"/>
          </p:cNvSpPr>
          <p:nvPr>
            <p:ph type="body" idx="1"/>
          </p:nvPr>
        </p:nvSpPr>
        <p:spPr bwMode="gray">
          <a:xfrm>
            <a:off x="168275" y="869950"/>
            <a:ext cx="8786813"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ja-JP" smtClean="0"/>
              <a:t>Headline Headline Headline Headline Headline Headline Headline Headline Headline Headline Headline Headline</a:t>
            </a:r>
          </a:p>
          <a:p>
            <a:pPr lvl="1"/>
            <a:r>
              <a:rPr lang="en-US" altLang="ja-JP" smtClean="0"/>
              <a:t>1st subhead 1st subhead 1st subhead 1st subhead 1st subhead 1st subhead 1st subhead 1st subhead 1st subhead 1st subhead </a:t>
            </a:r>
          </a:p>
          <a:p>
            <a:pPr lvl="2"/>
            <a:r>
              <a:rPr lang="en-US" altLang="ja-JP" smtClean="0"/>
              <a:t>2nd subhead 2nd subhead 2nd subhead 2nd subhead 2nd subhead 2nd subhead 2nd subhead 2nd subhead 2nd subhead 2nd subhead </a:t>
            </a:r>
          </a:p>
          <a:p>
            <a:pPr lvl="3"/>
            <a:r>
              <a:rPr lang="en-US" altLang="ja-JP" smtClean="0"/>
              <a:t>Text Text Text Text Text Text Text Text Text Text Text Text Text Text Text Text Text Text Text Text Text Text Text Text Text Text Text Text Text Text Text Text </a:t>
            </a:r>
          </a:p>
        </p:txBody>
      </p:sp>
      <p:sp>
        <p:nvSpPr>
          <p:cNvPr id="646168" name="Rectangle 24"/>
          <p:cNvSpPr>
            <a:spLocks noGrp="1" noChangeArrowheads="1"/>
          </p:cNvSpPr>
          <p:nvPr>
            <p:ph type="sldNum" sz="quarter" idx="4"/>
          </p:nvPr>
        </p:nvSpPr>
        <p:spPr bwMode="gray">
          <a:xfrm>
            <a:off x="4300538" y="6653213"/>
            <a:ext cx="539750"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kumimoji="0" sz="800">
                <a:solidFill>
                  <a:schemeClr val="tx1"/>
                </a:solidFill>
                <a:latin typeface="+mn-lt"/>
                <a:ea typeface="ＭＳ Ｐゴシック" pitchFamily="50" charset="-128"/>
              </a:defRPr>
            </a:lvl1pPr>
          </a:lstStyle>
          <a:p>
            <a:pPr>
              <a:defRPr/>
            </a:pPr>
            <a:fld id="{2E5E9BCB-2270-4BB9-BDC8-679774DB37F8}" type="slidenum">
              <a:rPr lang="de-DE" altLang="ja-JP">
                <a:solidFill>
                  <a:srgbClr val="000000"/>
                </a:solidFill>
              </a:rPr>
              <a:pPr>
                <a:defRPr/>
              </a:pPr>
              <a:t>‹#›</a:t>
            </a:fld>
            <a:endParaRPr lang="de-DE" altLang="ja-JP" dirty="0">
              <a:solidFill>
                <a:srgbClr val="000000"/>
              </a:solidFill>
            </a:endParaRPr>
          </a:p>
        </p:txBody>
      </p:sp>
      <p:sp>
        <p:nvSpPr>
          <p:cNvPr id="646169" name="Rectangle 25"/>
          <p:cNvSpPr>
            <a:spLocks noGrp="1" noChangeArrowheads="1"/>
          </p:cNvSpPr>
          <p:nvPr>
            <p:ph type="ftr" sz="quarter" idx="3"/>
          </p:nvPr>
        </p:nvSpPr>
        <p:spPr bwMode="gray">
          <a:xfrm>
            <a:off x="4935538" y="6653213"/>
            <a:ext cx="4022725"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kumimoji="0" sz="800">
                <a:solidFill>
                  <a:schemeClr val="tx1"/>
                </a:solidFill>
                <a:latin typeface="+mn-lt"/>
                <a:ea typeface="ＭＳ Ｐゴシック" pitchFamily="50" charset="-128"/>
              </a:defRPr>
            </a:lvl1p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2127602108"/>
      </p:ext>
    </p:extLst>
  </p:cSld>
  <p:clrMap bg1="lt1" tx1="dk1" bg2="lt2" tx2="dk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Lst>
  <p:timing>
    <p:tnLst>
      <p:par>
        <p:cTn id="1" dur="indefinite" restart="never" nodeType="tmRoot"/>
      </p:par>
    </p:tnLst>
  </p:timing>
  <p:hf hdr="0" dt="0"/>
  <p:txStyles>
    <p:titleStyle>
      <a:lvl1pPr algn="l" rtl="0" eaLnBrk="0" fontAlgn="base" hangingPunct="0">
        <a:spcBef>
          <a:spcPct val="0"/>
        </a:spcBef>
        <a:spcAft>
          <a:spcPct val="0"/>
        </a:spcAft>
        <a:tabLst>
          <a:tab pos="3676650" algn="l"/>
        </a:tabLst>
        <a:defRPr kumimoji="1" sz="3200">
          <a:solidFill>
            <a:schemeClr val="tx2"/>
          </a:solidFill>
          <a:latin typeface="+mn-lt"/>
          <a:ea typeface="+mj-ea"/>
          <a:cs typeface="+mj-cs"/>
        </a:defRPr>
      </a:lvl1pPr>
      <a:lvl2pPr algn="l" rtl="0" eaLnBrk="0" fontAlgn="base" hangingPunct="0">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2pPr>
      <a:lvl3pPr algn="l" rtl="0" eaLnBrk="0" fontAlgn="base" hangingPunct="0">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3pPr>
      <a:lvl4pPr algn="l" rtl="0" eaLnBrk="0" fontAlgn="base" hangingPunct="0">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4pPr>
      <a:lvl5pPr algn="l" rtl="0" eaLnBrk="0" fontAlgn="base" hangingPunct="0">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5pPr>
      <a:lvl6pPr marL="457200" algn="l" rtl="0" fontAlgn="base">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6pPr>
      <a:lvl7pPr marL="914400" algn="l" rtl="0" fontAlgn="base">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7pPr>
      <a:lvl8pPr marL="1371600" algn="l" rtl="0" fontAlgn="base">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8pPr>
      <a:lvl9pPr marL="1828800" algn="l" rtl="0" fontAlgn="base">
        <a:spcBef>
          <a:spcPct val="0"/>
        </a:spcBef>
        <a:spcAft>
          <a:spcPct val="0"/>
        </a:spcAft>
        <a:tabLst>
          <a:tab pos="3676650" algn="l"/>
        </a:tabLst>
        <a:defRPr kumimoji="1" sz="3200">
          <a:solidFill>
            <a:schemeClr val="tx2"/>
          </a:solidFill>
          <a:latin typeface="Fujitsu Sans" pitchFamily="34" charset="0"/>
          <a:ea typeface="ＭＳ Ｐゴシック" pitchFamily="50" charset="-128"/>
        </a:defRPr>
      </a:lvl9pPr>
    </p:titleStyle>
    <p:bodyStyle>
      <a:lvl1pPr marL="290513" indent="-290513" algn="l" defTabSz="457200" rtl="0" eaLnBrk="0" fontAlgn="base" hangingPunct="0">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0" fontAlgn="base" hangingPunct="0">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0" fontAlgn="base" hangingPunct="0">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0" fontAlgn="base" hangingPunct="0">
        <a:spcBef>
          <a:spcPct val="0"/>
        </a:spcBef>
        <a:spcAft>
          <a:spcPct val="0"/>
        </a:spcAft>
        <a:buBlip>
          <a:blip r:embed="rId14"/>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14"/>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14"/>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14"/>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14"/>
        </a:buBlip>
        <a:defRPr kumimoji="1" sz="2000">
          <a:solidFill>
            <a:srgbClr val="000000"/>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sgc2014.ieee-smartgridcomm.org/" TargetMode="External"/><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251520" y="4596978"/>
            <a:ext cx="4680198" cy="1784350"/>
          </a:xfrm>
        </p:spPr>
        <p:txBody>
          <a:bodyPr/>
          <a:lstStyle/>
          <a:p>
            <a:r>
              <a:rPr lang="en-US" altLang="ja-JP" u="sng" dirty="0"/>
              <a:t>Daisuke Mashima</a:t>
            </a:r>
            <a:endParaRPr lang="ja-JP" altLang="ja-JP" u="sng" dirty="0"/>
          </a:p>
          <a:p>
            <a:r>
              <a:rPr lang="en-US" altLang="ja-JP" dirty="0"/>
              <a:t>Advanced Digital Sciences Center</a:t>
            </a:r>
            <a:endParaRPr lang="ja-JP" altLang="ja-JP" dirty="0"/>
          </a:p>
          <a:p>
            <a:r>
              <a:rPr lang="en-US" altLang="ja-JP" dirty="0" smtClean="0"/>
              <a:t>Singapore (Formerly with Fujitsu)</a:t>
            </a:r>
          </a:p>
          <a:p>
            <a:endParaRPr lang="en-US" altLang="ja-JP" u="sng" dirty="0" smtClean="0"/>
          </a:p>
          <a:p>
            <a:r>
              <a:rPr lang="en-US" altLang="ja-JP" dirty="0" smtClean="0"/>
              <a:t>November 9</a:t>
            </a:r>
            <a:r>
              <a:rPr lang="en-US" altLang="ja-JP" baseline="30000" dirty="0" smtClean="0"/>
              <a:t>th</a:t>
            </a:r>
            <a:r>
              <a:rPr lang="en-US" altLang="ja-JP" dirty="0"/>
              <a:t>, </a:t>
            </a:r>
            <a:r>
              <a:rPr lang="en-US" altLang="ja-JP" dirty="0" smtClean="0"/>
              <a:t>2016</a:t>
            </a:r>
            <a:endParaRPr lang="en-US" altLang="ja-JP" dirty="0"/>
          </a:p>
        </p:txBody>
      </p:sp>
      <p:sp>
        <p:nvSpPr>
          <p:cNvPr id="6" name="Title 5"/>
          <p:cNvSpPr>
            <a:spLocks noGrp="1"/>
          </p:cNvSpPr>
          <p:nvPr>
            <p:ph type="ctrTitle"/>
          </p:nvPr>
        </p:nvSpPr>
        <p:spPr/>
        <p:txBody>
          <a:bodyPr/>
          <a:lstStyle/>
          <a:p>
            <a:r>
              <a:rPr lang="en-US" altLang="ja-JP" dirty="0"/>
              <a:t>Residential Demand Response System Framework  Leveraging IoT Devices</a:t>
            </a:r>
            <a:endParaRPr lang="ja-JP" altLang="ja-JP" dirty="0"/>
          </a:p>
        </p:txBody>
      </p:sp>
      <p:sp>
        <p:nvSpPr>
          <p:cNvPr id="5" name="Footer Placeholder 4"/>
          <p:cNvSpPr>
            <a:spLocks noGrp="1"/>
          </p:cNvSpPr>
          <p:nvPr>
            <p:ph type="ftr" sz="quarter" idx="10"/>
          </p:nvPr>
        </p:nvSpPr>
        <p:spPr/>
        <p:txBody>
          <a:bodyPr/>
          <a:lstStyle/>
          <a:p>
            <a:pPr>
              <a:defRPr/>
            </a:pPr>
            <a:r>
              <a:rPr lang="en-US" altLang="ja-JP" smtClean="0"/>
              <a:t>Copyright 2016 Fujitsu Laboratories of America, Inc.</a:t>
            </a:r>
            <a:endParaRPr lang="de-DE" altLang="ja-JP" dirty="0"/>
          </a:p>
        </p:txBody>
      </p:sp>
      <p:sp>
        <p:nvSpPr>
          <p:cNvPr id="4" name="Rectangle 3"/>
          <p:cNvSpPr/>
          <p:nvPr/>
        </p:nvSpPr>
        <p:spPr>
          <a:xfrm>
            <a:off x="5004742" y="4596978"/>
            <a:ext cx="4103762" cy="1200329"/>
          </a:xfrm>
          <a:prstGeom prst="rect">
            <a:avLst/>
          </a:prstGeom>
        </p:spPr>
        <p:txBody>
          <a:bodyPr wrap="square">
            <a:spAutoFit/>
          </a:bodyPr>
          <a:lstStyle/>
          <a:p>
            <a:pPr lvl="0" defTabSz="457200" eaLnBrk="0" hangingPunct="0">
              <a:buClr>
                <a:srgbClr val="A30B1A"/>
              </a:buClr>
            </a:pPr>
            <a:r>
              <a:rPr lang="en-US" altLang="ja-JP" sz="2400" kern="0" dirty="0">
                <a:latin typeface="Arial"/>
                <a:ea typeface="ＭＳ Ｐゴシック"/>
              </a:rPr>
              <a:t>Wei-Peng </a:t>
            </a:r>
            <a:r>
              <a:rPr lang="en-US" altLang="ja-JP" sz="2400" kern="0" dirty="0" smtClean="0">
                <a:latin typeface="Arial"/>
                <a:ea typeface="ＭＳ Ｐゴシック"/>
              </a:rPr>
              <a:t>Chen</a:t>
            </a:r>
            <a:endParaRPr lang="ja-JP" altLang="ja-JP" sz="2400" kern="0" dirty="0">
              <a:latin typeface="Arial"/>
              <a:ea typeface="ＭＳ Ｐゴシック"/>
            </a:endParaRPr>
          </a:p>
          <a:p>
            <a:pPr lvl="0" defTabSz="457200" eaLnBrk="0" hangingPunct="0">
              <a:buClr>
                <a:srgbClr val="A30B1A"/>
              </a:buClr>
            </a:pPr>
            <a:r>
              <a:rPr lang="en-US" altLang="ja-JP" sz="2400" kern="0" dirty="0" smtClean="0">
                <a:latin typeface="Arial"/>
                <a:ea typeface="ＭＳ Ｐゴシック"/>
              </a:rPr>
              <a:t>Fujitsu Labs </a:t>
            </a:r>
            <a:r>
              <a:rPr lang="en-US" altLang="ja-JP" sz="2400" kern="0" dirty="0">
                <a:latin typeface="Arial"/>
                <a:ea typeface="ＭＳ Ｐゴシック"/>
              </a:rPr>
              <a:t>of America, Inc</a:t>
            </a:r>
            <a:r>
              <a:rPr lang="en-US" altLang="ja-JP" sz="2400" kern="0" dirty="0" smtClean="0">
                <a:latin typeface="Arial"/>
                <a:ea typeface="ＭＳ Ｐゴシック"/>
              </a:rPr>
              <a:t>.</a:t>
            </a:r>
          </a:p>
          <a:p>
            <a:pPr lvl="0" defTabSz="457200" eaLnBrk="0" hangingPunct="0">
              <a:buClr>
                <a:srgbClr val="A30B1A"/>
              </a:buClr>
            </a:pPr>
            <a:r>
              <a:rPr lang="en-US" altLang="ja-JP" sz="2400" kern="0" dirty="0" smtClean="0">
                <a:latin typeface="Arial"/>
                <a:ea typeface="ＭＳ Ｐゴシック"/>
              </a:rPr>
              <a:t>U.S.A.</a:t>
            </a:r>
            <a:endParaRPr lang="en-US" altLang="ja-JP" sz="2400" kern="0" dirty="0">
              <a:latin typeface="Arial"/>
              <a:ea typeface="ＭＳ Ｐゴシック"/>
            </a:endParaRPr>
          </a:p>
        </p:txBody>
      </p:sp>
    </p:spTree>
    <p:extLst>
      <p:ext uri="{BB962C8B-B14F-4D97-AF65-F5344CB8AC3E}">
        <p14:creationId xmlns:p14="http://schemas.microsoft.com/office/powerpoint/2010/main" val="408036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3" y="-1588"/>
            <a:ext cx="7930529" cy="693738"/>
          </a:xfrm>
        </p:spPr>
        <p:txBody>
          <a:bodyPr>
            <a:noAutofit/>
          </a:bodyPr>
          <a:lstStyle/>
          <a:p>
            <a:r>
              <a:rPr kumimoji="1" lang="en-US" altLang="ja-JP" sz="3000" dirty="0" smtClean="0"/>
              <a:t>Different Kinds of DR Programs</a:t>
            </a:r>
            <a:endParaRPr kumimoji="1" lang="ja-JP" altLang="en-US" sz="3000" dirty="0"/>
          </a:p>
        </p:txBody>
      </p:sp>
      <p:sp>
        <p:nvSpPr>
          <p:cNvPr id="3" name="Content Placeholder 2"/>
          <p:cNvSpPr>
            <a:spLocks noGrp="1"/>
          </p:cNvSpPr>
          <p:nvPr>
            <p:ph idx="1"/>
          </p:nvPr>
        </p:nvSpPr>
        <p:spPr>
          <a:xfrm>
            <a:off x="168275" y="869950"/>
            <a:ext cx="8975725" cy="5007322"/>
          </a:xfrm>
        </p:spPr>
        <p:txBody>
          <a:bodyPr>
            <a:normAutofit/>
          </a:bodyPr>
          <a:lstStyle/>
          <a:p>
            <a:r>
              <a:rPr lang="en-US" altLang="ja-JP" dirty="0" smtClean="0"/>
              <a:t>Multiple types of DR programs exist</a:t>
            </a:r>
          </a:p>
          <a:p>
            <a:pPr lvl="1"/>
            <a:r>
              <a:rPr lang="en-US" altLang="ja-JP" dirty="0" smtClean="0"/>
              <a:t>E.g</a:t>
            </a:r>
            <a:r>
              <a:rPr lang="en-US" altLang="ja-JP" dirty="0"/>
              <a:t>. Critical Peak Pricing (CPP), Peak Time Rebate (PTR), Direct Load Control (DLC) </a:t>
            </a:r>
            <a:r>
              <a:rPr lang="en-US" altLang="ja-JP" dirty="0" smtClean="0"/>
              <a:t>program</a:t>
            </a:r>
          </a:p>
          <a:p>
            <a:pPr lvl="1"/>
            <a:endParaRPr lang="en-US" altLang="ja-JP" dirty="0" smtClean="0"/>
          </a:p>
          <a:p>
            <a:pPr lvl="1"/>
            <a:endParaRPr lang="en-US" altLang="ja-JP" dirty="0"/>
          </a:p>
          <a:p>
            <a:pPr lvl="1"/>
            <a:endParaRPr lang="en-US" altLang="ja-JP" dirty="0" smtClean="0"/>
          </a:p>
          <a:p>
            <a:pPr lvl="1"/>
            <a:endParaRPr lang="en-US" altLang="ja-JP" dirty="0" smtClean="0"/>
          </a:p>
          <a:p>
            <a:pPr lvl="1"/>
            <a:endParaRPr lang="en-US" altLang="ja-JP" dirty="0" smtClean="0"/>
          </a:p>
          <a:p>
            <a:pPr lvl="1"/>
            <a:endParaRPr lang="en-US" altLang="ja-JP" sz="900" dirty="0" smtClean="0"/>
          </a:p>
          <a:p>
            <a:pPr marL="338137" lvl="1" indent="0">
              <a:buNone/>
            </a:pPr>
            <a:endParaRPr lang="en-US" altLang="ja-JP" sz="800" dirty="0"/>
          </a:p>
          <a:p>
            <a:pPr lvl="8"/>
            <a:endParaRPr lang="en-US" altLang="ja-JP" sz="900" dirty="0" smtClean="0"/>
          </a:p>
          <a:p>
            <a:r>
              <a:rPr lang="en-US" altLang="ja-JP" dirty="0" smtClean="0"/>
              <a:t>Utilities would like to employ </a:t>
            </a:r>
            <a:r>
              <a:rPr lang="en-US" altLang="ja-JP" dirty="0"/>
              <a:t>different DR programs to attract residential customers with different preferences </a:t>
            </a:r>
            <a:endParaRPr lang="en-US" altLang="ja-JP" dirty="0" smtClean="0"/>
          </a:p>
          <a:p>
            <a:r>
              <a:rPr lang="en-US" altLang="ja-JP" dirty="0" smtClean="0"/>
              <a:t>BUT, the complexity of handling multiple programs is non-trivial</a:t>
            </a:r>
          </a:p>
        </p:txBody>
      </p:sp>
      <p:graphicFrame>
        <p:nvGraphicFramePr>
          <p:cNvPr id="7" name="Table 6"/>
          <p:cNvGraphicFramePr>
            <a:graphicFrameLocks noGrp="1"/>
          </p:cNvGraphicFramePr>
          <p:nvPr>
            <p:extLst>
              <p:ext uri="{D42A27DB-BD31-4B8C-83A1-F6EECF244321}">
                <p14:modId xmlns:p14="http://schemas.microsoft.com/office/powerpoint/2010/main" val="1254364312"/>
              </p:ext>
            </p:extLst>
          </p:nvPr>
        </p:nvGraphicFramePr>
        <p:xfrm>
          <a:off x="251520" y="2001128"/>
          <a:ext cx="8424936" cy="2219960"/>
        </p:xfrm>
        <a:graphic>
          <a:graphicData uri="http://schemas.openxmlformats.org/drawingml/2006/table">
            <a:tbl>
              <a:tblPr firstRow="1" bandRow="1">
                <a:tableStyleId>{5C22544A-7EE6-4342-B048-85BDC9FD1C3A}</a:tableStyleId>
              </a:tblPr>
              <a:tblGrid>
                <a:gridCol w="2106234"/>
                <a:gridCol w="2106234"/>
                <a:gridCol w="2106234"/>
                <a:gridCol w="2106234"/>
              </a:tblGrid>
              <a:tr h="139040">
                <a:tc>
                  <a:txBody>
                    <a:bodyPr/>
                    <a:lstStyle/>
                    <a:p>
                      <a:endParaRPr kumimoji="1" lang="ja-JP" altLang="en-US" dirty="0"/>
                    </a:p>
                  </a:txBody>
                  <a:tcPr/>
                </a:tc>
                <a:tc>
                  <a:txBody>
                    <a:bodyPr/>
                    <a:lstStyle/>
                    <a:p>
                      <a:pPr algn="ctr">
                        <a:spcAft>
                          <a:spcPts val="0"/>
                        </a:spcAft>
                      </a:pPr>
                      <a:r>
                        <a:rPr lang="en-US" sz="1600" dirty="0">
                          <a:effectLst/>
                        </a:rPr>
                        <a:t>CPP</a:t>
                      </a:r>
                      <a:endParaRPr lang="ja-JP" sz="2000" dirty="0">
                        <a:effectLst/>
                        <a:latin typeface="Times New Roman"/>
                        <a:ea typeface="SimSun"/>
                      </a:endParaRPr>
                    </a:p>
                  </a:txBody>
                  <a:tcPr marL="68580" marR="68580" marT="0" marB="0" anchor="ctr"/>
                </a:tc>
                <a:tc>
                  <a:txBody>
                    <a:bodyPr/>
                    <a:lstStyle/>
                    <a:p>
                      <a:pPr algn="ctr">
                        <a:spcAft>
                          <a:spcPts val="0"/>
                        </a:spcAft>
                      </a:pPr>
                      <a:r>
                        <a:rPr lang="en-US" sz="1600" dirty="0">
                          <a:effectLst/>
                        </a:rPr>
                        <a:t>PTR</a:t>
                      </a:r>
                      <a:endParaRPr lang="ja-JP" sz="2000" dirty="0">
                        <a:effectLst/>
                        <a:latin typeface="Times New Roman"/>
                        <a:ea typeface="SimSun"/>
                      </a:endParaRPr>
                    </a:p>
                  </a:txBody>
                  <a:tcPr marL="68580" marR="68580" marT="0" marB="0" anchor="ctr"/>
                </a:tc>
                <a:tc>
                  <a:txBody>
                    <a:bodyPr/>
                    <a:lstStyle/>
                    <a:p>
                      <a:pPr algn="ctr">
                        <a:spcAft>
                          <a:spcPts val="0"/>
                        </a:spcAft>
                      </a:pPr>
                      <a:r>
                        <a:rPr lang="en-US" sz="1600" dirty="0">
                          <a:effectLst/>
                        </a:rPr>
                        <a:t>DLC</a:t>
                      </a:r>
                      <a:endParaRPr lang="ja-JP" sz="2000" dirty="0">
                        <a:effectLst/>
                        <a:latin typeface="Times New Roman"/>
                        <a:ea typeface="SimSun"/>
                      </a:endParaRPr>
                    </a:p>
                  </a:txBody>
                  <a:tcPr marL="68580" marR="68580" marT="0" marB="0" anchor="ctr"/>
                </a:tc>
              </a:tr>
              <a:tr h="370840">
                <a:tc>
                  <a:txBody>
                    <a:bodyPr/>
                    <a:lstStyle/>
                    <a:p>
                      <a:pPr marL="0" algn="ctr" defTabSz="914400" rtl="0" eaLnBrk="1" latinLnBrk="0" hangingPunct="1">
                        <a:spcAft>
                          <a:spcPts val="0"/>
                        </a:spcAft>
                      </a:pPr>
                      <a:r>
                        <a:rPr lang="en-US" altLang="ja-JP" sz="1600" b="1" kern="1200" dirty="0" smtClean="0">
                          <a:solidFill>
                            <a:schemeClr val="tx1"/>
                          </a:solidFill>
                          <a:effectLst/>
                          <a:latin typeface="+mn-lt"/>
                          <a:ea typeface="+mn-ea"/>
                          <a:cs typeface="+mn-cs"/>
                        </a:rPr>
                        <a:t>Category</a:t>
                      </a:r>
                      <a:endParaRPr lang="ja-JP" sz="16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n-US" altLang="ja-JP" sz="1800" kern="1200" dirty="0" smtClean="0">
                          <a:solidFill>
                            <a:schemeClr val="dk1"/>
                          </a:solidFill>
                          <a:effectLst/>
                          <a:latin typeface="+mn-lt"/>
                          <a:ea typeface="+mn-ea"/>
                          <a:cs typeface="+mn-cs"/>
                        </a:rPr>
                        <a:t>Time-based</a:t>
                      </a:r>
                      <a:endParaRPr lang="ja-JP" sz="2000" dirty="0">
                        <a:effectLst/>
                        <a:latin typeface="Times New Roman"/>
                        <a:ea typeface="SimSun"/>
                      </a:endParaRPr>
                    </a:p>
                  </a:txBody>
                  <a:tcPr marL="68580" marR="68580" marT="0" marB="0" anchor="ctr"/>
                </a:tc>
                <a:tc>
                  <a:txBody>
                    <a:bodyPr/>
                    <a:lstStyle/>
                    <a:p>
                      <a:pPr algn="ctr">
                        <a:spcAft>
                          <a:spcPts val="0"/>
                        </a:spcAft>
                      </a:pPr>
                      <a:r>
                        <a:rPr lang="en-US" altLang="ja-JP" sz="1800" kern="1200" dirty="0" smtClean="0">
                          <a:solidFill>
                            <a:schemeClr val="dk1"/>
                          </a:solidFill>
                          <a:effectLst/>
                          <a:latin typeface="+mn-lt"/>
                          <a:ea typeface="+mn-ea"/>
                          <a:cs typeface="+mn-cs"/>
                        </a:rPr>
                        <a:t>Time-based</a:t>
                      </a:r>
                      <a:endParaRPr lang="ja-JP" sz="2000" dirty="0">
                        <a:effectLst/>
                        <a:latin typeface="Times New Roman"/>
                        <a:ea typeface="SimSun"/>
                      </a:endParaRPr>
                    </a:p>
                  </a:txBody>
                  <a:tcPr marL="68580" marR="68580" marT="0" marB="0" anchor="ctr"/>
                </a:tc>
                <a:tc>
                  <a:txBody>
                    <a:bodyPr/>
                    <a:lstStyle/>
                    <a:p>
                      <a:pPr algn="ctr">
                        <a:spcAft>
                          <a:spcPts val="0"/>
                        </a:spcAft>
                      </a:pPr>
                      <a:r>
                        <a:rPr lang="en-US" altLang="ja-JP" sz="1800" kern="1200" dirty="0" smtClean="0">
                          <a:solidFill>
                            <a:schemeClr val="dk1"/>
                          </a:solidFill>
                          <a:effectLst/>
                          <a:latin typeface="+mn-lt"/>
                          <a:ea typeface="+mn-ea"/>
                          <a:cs typeface="+mn-cs"/>
                        </a:rPr>
                        <a:t>Incentive-based</a:t>
                      </a:r>
                      <a:endParaRPr lang="ja-JP" sz="2000" dirty="0">
                        <a:effectLst/>
                        <a:latin typeface="Times New Roman"/>
                        <a:ea typeface="SimSun"/>
                      </a:endParaRPr>
                    </a:p>
                  </a:txBody>
                  <a:tcPr marL="68580" marR="68580" marT="0" marB="0" anchor="ctr"/>
                </a:tc>
              </a:tr>
              <a:tr h="370840">
                <a:tc>
                  <a:txBody>
                    <a:bodyPr/>
                    <a:lstStyle/>
                    <a:p>
                      <a:pPr marL="0" algn="ctr" defTabSz="914400" rtl="0" eaLnBrk="1" latinLnBrk="0" hangingPunct="1">
                        <a:spcAft>
                          <a:spcPts val="0"/>
                        </a:spcAft>
                      </a:pPr>
                      <a:r>
                        <a:rPr lang="en-US" sz="1600" b="1" kern="1200" dirty="0">
                          <a:solidFill>
                            <a:schemeClr val="tx1"/>
                          </a:solidFill>
                          <a:effectLst/>
                          <a:latin typeface="+mn-lt"/>
                          <a:ea typeface="+mn-ea"/>
                          <a:cs typeface="+mn-cs"/>
                        </a:rPr>
                        <a:t>Rewards</a:t>
                      </a:r>
                      <a:endParaRPr lang="ja-JP" sz="16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n-US" sz="1600" dirty="0">
                          <a:effectLst/>
                        </a:rPr>
                        <a:t>Lower off-peak rates</a:t>
                      </a:r>
                      <a:endParaRPr lang="ja-JP" sz="2000" dirty="0">
                        <a:effectLst/>
                        <a:latin typeface="Times New Roman"/>
                        <a:ea typeface="SimSun"/>
                      </a:endParaRPr>
                    </a:p>
                  </a:txBody>
                  <a:tcPr marL="68580" marR="68580" marT="0" marB="0" anchor="ctr"/>
                </a:tc>
                <a:tc>
                  <a:txBody>
                    <a:bodyPr/>
                    <a:lstStyle/>
                    <a:p>
                      <a:pPr algn="ctr">
                        <a:spcAft>
                          <a:spcPts val="0"/>
                        </a:spcAft>
                      </a:pPr>
                      <a:r>
                        <a:rPr lang="en-US" sz="1600" dirty="0">
                          <a:effectLst/>
                        </a:rPr>
                        <a:t>Performance-basis</a:t>
                      </a:r>
                      <a:endParaRPr lang="ja-JP" sz="2000" dirty="0">
                        <a:effectLst/>
                        <a:latin typeface="Times New Roman"/>
                        <a:ea typeface="SimSun"/>
                      </a:endParaRPr>
                    </a:p>
                  </a:txBody>
                  <a:tcPr marL="68580" marR="68580" marT="0" marB="0" anchor="ctr"/>
                </a:tc>
                <a:tc>
                  <a:txBody>
                    <a:bodyPr/>
                    <a:lstStyle/>
                    <a:p>
                      <a:pPr algn="ctr">
                        <a:spcAft>
                          <a:spcPts val="0"/>
                        </a:spcAft>
                      </a:pPr>
                      <a:r>
                        <a:rPr lang="en-US" sz="1600" dirty="0">
                          <a:effectLst/>
                        </a:rPr>
                        <a:t>Compliance-basis</a:t>
                      </a:r>
                      <a:endParaRPr lang="ja-JP" sz="2000" dirty="0">
                        <a:effectLst/>
                        <a:latin typeface="Times New Roman"/>
                        <a:ea typeface="SimSun"/>
                      </a:endParaRPr>
                    </a:p>
                  </a:txBody>
                  <a:tcPr marL="68580" marR="68580" marT="0" marB="0" anchor="ctr"/>
                </a:tc>
              </a:tr>
              <a:tr h="370840">
                <a:tc>
                  <a:txBody>
                    <a:bodyPr/>
                    <a:lstStyle/>
                    <a:p>
                      <a:pPr marL="0" algn="ctr" defTabSz="914400" rtl="0" eaLnBrk="1" latinLnBrk="0" hangingPunct="1">
                        <a:spcAft>
                          <a:spcPts val="0"/>
                        </a:spcAft>
                      </a:pPr>
                      <a:r>
                        <a:rPr lang="en-US" sz="1600" b="1" kern="1200" dirty="0">
                          <a:solidFill>
                            <a:schemeClr val="tx1"/>
                          </a:solidFill>
                          <a:effectLst/>
                          <a:latin typeface="+mn-lt"/>
                          <a:ea typeface="+mn-ea"/>
                          <a:cs typeface="+mn-cs"/>
                        </a:rPr>
                        <a:t>Electricity rate</a:t>
                      </a:r>
                      <a:endParaRPr lang="ja-JP" sz="16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n-US" sz="1600" dirty="0">
                          <a:effectLst/>
                        </a:rPr>
                        <a:t>Dynamic</a:t>
                      </a:r>
                      <a:endParaRPr lang="ja-JP" sz="2000" dirty="0">
                        <a:effectLst/>
                        <a:latin typeface="Times New Roman"/>
                        <a:ea typeface="SimSun"/>
                      </a:endParaRPr>
                    </a:p>
                  </a:txBody>
                  <a:tcPr marL="68580" marR="68580" marT="0" marB="0" anchor="ctr"/>
                </a:tc>
                <a:tc>
                  <a:txBody>
                    <a:bodyPr/>
                    <a:lstStyle/>
                    <a:p>
                      <a:pPr algn="ctr">
                        <a:spcAft>
                          <a:spcPts val="0"/>
                        </a:spcAft>
                      </a:pPr>
                      <a:r>
                        <a:rPr lang="en-US" sz="1600">
                          <a:effectLst/>
                        </a:rPr>
                        <a:t>Flat</a:t>
                      </a:r>
                      <a:endParaRPr lang="ja-JP" sz="2000">
                        <a:effectLst/>
                        <a:latin typeface="Times New Roman"/>
                        <a:ea typeface="SimSun"/>
                      </a:endParaRPr>
                    </a:p>
                  </a:txBody>
                  <a:tcPr marL="68580" marR="68580" marT="0" marB="0" anchor="ctr"/>
                </a:tc>
                <a:tc>
                  <a:txBody>
                    <a:bodyPr/>
                    <a:lstStyle/>
                    <a:p>
                      <a:pPr algn="ctr">
                        <a:spcAft>
                          <a:spcPts val="0"/>
                        </a:spcAft>
                      </a:pPr>
                      <a:r>
                        <a:rPr lang="en-US" sz="1600" dirty="0">
                          <a:effectLst/>
                        </a:rPr>
                        <a:t>Flat</a:t>
                      </a:r>
                      <a:endParaRPr lang="ja-JP" sz="2000" dirty="0">
                        <a:effectLst/>
                        <a:latin typeface="Times New Roman"/>
                        <a:ea typeface="SimSun"/>
                      </a:endParaRPr>
                    </a:p>
                  </a:txBody>
                  <a:tcPr marL="68580" marR="68580" marT="0" marB="0" anchor="ctr"/>
                </a:tc>
              </a:tr>
              <a:tr h="370840">
                <a:tc>
                  <a:txBody>
                    <a:bodyPr/>
                    <a:lstStyle/>
                    <a:p>
                      <a:pPr marL="0" algn="ctr" defTabSz="914400" rtl="0" eaLnBrk="1" latinLnBrk="0" hangingPunct="1">
                        <a:spcAft>
                          <a:spcPts val="0"/>
                        </a:spcAft>
                      </a:pPr>
                      <a:r>
                        <a:rPr lang="en-US" sz="1600" b="1" kern="1200" dirty="0">
                          <a:solidFill>
                            <a:schemeClr val="tx1"/>
                          </a:solidFill>
                          <a:effectLst/>
                          <a:latin typeface="+mn-lt"/>
                          <a:ea typeface="+mn-ea"/>
                          <a:cs typeface="+mn-cs"/>
                        </a:rPr>
                        <a:t>Limited calls</a:t>
                      </a:r>
                      <a:endParaRPr lang="ja-JP" sz="16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n-US" sz="1600" dirty="0">
                          <a:effectLst/>
                        </a:rPr>
                        <a:t>Yes</a:t>
                      </a:r>
                      <a:endParaRPr lang="ja-JP" sz="2000" dirty="0">
                        <a:effectLst/>
                        <a:latin typeface="Times New Roman"/>
                        <a:ea typeface="SimSun"/>
                      </a:endParaRPr>
                    </a:p>
                  </a:txBody>
                  <a:tcPr marL="68580" marR="68580" marT="0" marB="0" anchor="ctr"/>
                </a:tc>
                <a:tc>
                  <a:txBody>
                    <a:bodyPr/>
                    <a:lstStyle/>
                    <a:p>
                      <a:pPr algn="ctr">
                        <a:spcAft>
                          <a:spcPts val="0"/>
                        </a:spcAft>
                      </a:pPr>
                      <a:r>
                        <a:rPr lang="en-US" sz="1600">
                          <a:effectLst/>
                        </a:rPr>
                        <a:t>No</a:t>
                      </a:r>
                      <a:endParaRPr lang="ja-JP" sz="2000">
                        <a:effectLst/>
                        <a:latin typeface="Times New Roman"/>
                        <a:ea typeface="SimSun"/>
                      </a:endParaRPr>
                    </a:p>
                  </a:txBody>
                  <a:tcPr marL="68580" marR="68580" marT="0" marB="0" anchor="ctr"/>
                </a:tc>
                <a:tc>
                  <a:txBody>
                    <a:bodyPr/>
                    <a:lstStyle/>
                    <a:p>
                      <a:pPr algn="ctr">
                        <a:spcAft>
                          <a:spcPts val="0"/>
                        </a:spcAft>
                      </a:pPr>
                      <a:r>
                        <a:rPr lang="en-US" sz="1600">
                          <a:effectLst/>
                        </a:rPr>
                        <a:t>Yes</a:t>
                      </a:r>
                      <a:endParaRPr lang="ja-JP" sz="2000">
                        <a:effectLst/>
                        <a:latin typeface="Times New Roman"/>
                        <a:ea typeface="SimSun"/>
                      </a:endParaRPr>
                    </a:p>
                  </a:txBody>
                  <a:tcPr marL="68580" marR="68580" marT="0" marB="0" anchor="ctr"/>
                </a:tc>
              </a:tr>
              <a:tr h="370840">
                <a:tc>
                  <a:txBody>
                    <a:bodyPr/>
                    <a:lstStyle/>
                    <a:p>
                      <a:pPr algn="ctr">
                        <a:spcAft>
                          <a:spcPts val="0"/>
                        </a:spcAft>
                      </a:pPr>
                      <a:r>
                        <a:rPr lang="en-US" sz="1600" b="1" kern="1200" dirty="0">
                          <a:solidFill>
                            <a:schemeClr val="tx1"/>
                          </a:solidFill>
                          <a:effectLst/>
                          <a:latin typeface="+mn-lt"/>
                          <a:ea typeface="+mn-ea"/>
                          <a:cs typeface="+mn-cs"/>
                        </a:rPr>
                        <a:t>Direct control</a:t>
                      </a:r>
                      <a:endParaRPr lang="ja-JP" sz="16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n-US" sz="1600" dirty="0">
                          <a:effectLst/>
                        </a:rPr>
                        <a:t>No</a:t>
                      </a:r>
                      <a:endParaRPr lang="ja-JP" sz="2000" dirty="0">
                        <a:effectLst/>
                        <a:latin typeface="Times New Roman"/>
                        <a:ea typeface="SimSun"/>
                      </a:endParaRPr>
                    </a:p>
                  </a:txBody>
                  <a:tcPr marL="68580" marR="68580" marT="0" marB="0" anchor="ctr"/>
                </a:tc>
                <a:tc>
                  <a:txBody>
                    <a:bodyPr/>
                    <a:lstStyle/>
                    <a:p>
                      <a:pPr algn="ctr">
                        <a:spcAft>
                          <a:spcPts val="0"/>
                        </a:spcAft>
                      </a:pPr>
                      <a:r>
                        <a:rPr lang="en-US" sz="1600" dirty="0">
                          <a:effectLst/>
                        </a:rPr>
                        <a:t>No</a:t>
                      </a:r>
                      <a:endParaRPr lang="ja-JP" sz="2000" dirty="0">
                        <a:effectLst/>
                        <a:latin typeface="Times New Roman"/>
                        <a:ea typeface="SimSun"/>
                      </a:endParaRPr>
                    </a:p>
                  </a:txBody>
                  <a:tcPr marL="68580" marR="68580" marT="0" marB="0" anchor="ctr"/>
                </a:tc>
                <a:tc>
                  <a:txBody>
                    <a:bodyPr/>
                    <a:lstStyle/>
                    <a:p>
                      <a:pPr algn="ctr">
                        <a:spcAft>
                          <a:spcPts val="0"/>
                        </a:spcAft>
                      </a:pPr>
                      <a:r>
                        <a:rPr lang="en-US" sz="1600" dirty="0">
                          <a:effectLst/>
                        </a:rPr>
                        <a:t>Yes</a:t>
                      </a:r>
                      <a:endParaRPr lang="ja-JP" sz="2000" dirty="0">
                        <a:effectLst/>
                        <a:latin typeface="Times New Roman"/>
                        <a:ea typeface="SimSun"/>
                      </a:endParaRPr>
                    </a:p>
                  </a:txBody>
                  <a:tcPr marL="68580" marR="68580" marT="0" marB="0" anchor="ctr"/>
                </a:tc>
              </a:tr>
            </a:tbl>
          </a:graphicData>
        </a:graphic>
      </p:graphicFrame>
      <p:sp>
        <p:nvSpPr>
          <p:cNvPr id="13" name="Footer Placeholder 3"/>
          <p:cNvSpPr txBox="1">
            <a:spLocks/>
          </p:cNvSpPr>
          <p:nvPr/>
        </p:nvSpPr>
        <p:spPr bwMode="gray">
          <a:xfrm>
            <a:off x="5638800" y="6545263"/>
            <a:ext cx="3321050" cy="26828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ja-JP"/>
            </a:defPPr>
            <a:lvl1pPr algn="r" rtl="0" fontAlgn="base">
              <a:spcBef>
                <a:spcPct val="0"/>
              </a:spcBef>
              <a:spcAft>
                <a:spcPct val="0"/>
              </a:spcAft>
              <a:defRPr kumimoji="0" sz="900" kern="1200">
                <a:solidFill>
                  <a:srgbClr val="000000"/>
                </a:solidFill>
                <a:latin typeface="Fujitsu Sans" pitchFamily="34" charset="0"/>
                <a:ea typeface="ＭＳ Ｐゴシック" pitchFamily="34" charset="-128"/>
                <a:cs typeface="+mn-cs"/>
              </a:defRPr>
            </a:lvl1pPr>
            <a:lvl2pPr marL="4572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2pPr>
            <a:lvl3pPr marL="9144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3pPr>
            <a:lvl4pPr marL="13716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4pPr>
            <a:lvl5pPr marL="18288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5pPr>
            <a:lvl6pPr marL="2286000" algn="l" defTabSz="914400" rtl="0" eaLnBrk="1" latinLnBrk="0" hangingPunct="1">
              <a:defRPr kumimoji="1" sz="900" kern="1200">
                <a:solidFill>
                  <a:srgbClr val="000000"/>
                </a:solidFill>
                <a:latin typeface="Fujitsu Sans" pitchFamily="34" charset="0"/>
                <a:ea typeface="ＭＳ Ｐゴシック" pitchFamily="34" charset="-128"/>
                <a:cs typeface="+mn-cs"/>
              </a:defRPr>
            </a:lvl6pPr>
            <a:lvl7pPr marL="2743200" algn="l" defTabSz="914400" rtl="0" eaLnBrk="1" latinLnBrk="0" hangingPunct="1">
              <a:defRPr kumimoji="1" sz="900" kern="1200">
                <a:solidFill>
                  <a:srgbClr val="000000"/>
                </a:solidFill>
                <a:latin typeface="Fujitsu Sans" pitchFamily="34" charset="0"/>
                <a:ea typeface="ＭＳ Ｐゴシック" pitchFamily="34" charset="-128"/>
                <a:cs typeface="+mn-cs"/>
              </a:defRPr>
            </a:lvl7pPr>
            <a:lvl8pPr marL="3200400" algn="l" defTabSz="914400" rtl="0" eaLnBrk="1" latinLnBrk="0" hangingPunct="1">
              <a:defRPr kumimoji="1" sz="900" kern="1200">
                <a:solidFill>
                  <a:srgbClr val="000000"/>
                </a:solidFill>
                <a:latin typeface="Fujitsu Sans" pitchFamily="34" charset="0"/>
                <a:ea typeface="ＭＳ Ｐゴシック" pitchFamily="34" charset="-128"/>
                <a:cs typeface="+mn-cs"/>
              </a:defRPr>
            </a:lvl8pPr>
            <a:lvl9pPr marL="3657600" algn="l" defTabSz="914400" rtl="0" eaLnBrk="1" latinLnBrk="0" hangingPunct="1">
              <a:defRPr kumimoji="1" sz="900" kern="1200">
                <a:solidFill>
                  <a:srgbClr val="000000"/>
                </a:solidFill>
                <a:latin typeface="Fujitsu Sans" pitchFamily="34" charset="0"/>
                <a:ea typeface="ＭＳ Ｐゴシック"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900" b="0" i="0" u="none" strike="noStrike" kern="1200" cap="none" spc="0" normalizeH="0" baseline="0" noProof="0" smtClean="0">
                <a:ln>
                  <a:noFill/>
                </a:ln>
                <a:solidFill>
                  <a:srgbClr val="000000"/>
                </a:solidFill>
                <a:effectLst/>
                <a:uLnTx/>
                <a:uFillTx/>
                <a:latin typeface="Fujitsu Sans" pitchFamily="34" charset="0"/>
                <a:ea typeface="ＭＳ Ｐゴシック" pitchFamily="34" charset="-128"/>
                <a:cs typeface="Arial"/>
              </a:rPr>
              <a:t>Copyright 2016 Fujitsu Laboratories of America, Inc.</a:t>
            </a:r>
            <a:endParaRPr kumimoji="0" lang="en-US" altLang="ja-JP" sz="900" b="0" i="0" u="none" strike="noStrike" kern="1200" cap="none" spc="0" normalizeH="0" baseline="0" noProof="0" dirty="0">
              <a:ln>
                <a:noFill/>
              </a:ln>
              <a:solidFill>
                <a:srgbClr val="000000"/>
              </a:solidFill>
              <a:effectLst/>
              <a:uLnTx/>
              <a:uFillTx/>
              <a:latin typeface="Fujitsu Sans" pitchFamily="34" charset="0"/>
              <a:ea typeface="ＭＳ Ｐゴシック" pitchFamily="34" charset="-128"/>
              <a:cs typeface="Arial"/>
            </a:endParaRPr>
          </a:p>
        </p:txBody>
      </p:sp>
      <p:sp>
        <p:nvSpPr>
          <p:cNvPr id="14" name="Slide Number Placeholder 4"/>
          <p:cNvSpPr txBox="1">
            <a:spLocks/>
          </p:cNvSpPr>
          <p:nvPr/>
        </p:nvSpPr>
        <p:spPr bwMode="gray">
          <a:xfrm>
            <a:off x="3503613" y="6616700"/>
            <a:ext cx="2133600" cy="196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ja-JP"/>
            </a:defPPr>
            <a:lvl1pPr algn="ctr" rtl="0" fontAlgn="base">
              <a:spcBef>
                <a:spcPct val="0"/>
              </a:spcBef>
              <a:spcAft>
                <a:spcPct val="0"/>
              </a:spcAft>
              <a:defRPr kumimoji="0" sz="900" kern="1200" smtClean="0">
                <a:solidFill>
                  <a:srgbClr val="000000"/>
                </a:solidFill>
                <a:latin typeface="Fujitsu Sans" pitchFamily="34" charset="0"/>
                <a:ea typeface="ＭＳ Ｐゴシック" pitchFamily="34" charset="-128"/>
                <a:cs typeface="+mn-cs"/>
              </a:defRPr>
            </a:lvl1pPr>
            <a:lvl2pPr marL="4572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2pPr>
            <a:lvl3pPr marL="9144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3pPr>
            <a:lvl4pPr marL="13716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4pPr>
            <a:lvl5pPr marL="1828800" algn="l" rtl="0" fontAlgn="base">
              <a:spcBef>
                <a:spcPct val="0"/>
              </a:spcBef>
              <a:spcAft>
                <a:spcPct val="0"/>
              </a:spcAft>
              <a:defRPr kumimoji="1" sz="900" kern="1200">
                <a:solidFill>
                  <a:srgbClr val="000000"/>
                </a:solidFill>
                <a:latin typeface="Fujitsu Sans" pitchFamily="34" charset="0"/>
                <a:ea typeface="ＭＳ Ｐゴシック" pitchFamily="34" charset="-128"/>
                <a:cs typeface="+mn-cs"/>
              </a:defRPr>
            </a:lvl5pPr>
            <a:lvl6pPr marL="2286000" algn="l" defTabSz="914400" rtl="0" eaLnBrk="1" latinLnBrk="0" hangingPunct="1">
              <a:defRPr kumimoji="1" sz="900" kern="1200">
                <a:solidFill>
                  <a:srgbClr val="000000"/>
                </a:solidFill>
                <a:latin typeface="Fujitsu Sans" pitchFamily="34" charset="0"/>
                <a:ea typeface="ＭＳ Ｐゴシック" pitchFamily="34" charset="-128"/>
                <a:cs typeface="+mn-cs"/>
              </a:defRPr>
            </a:lvl6pPr>
            <a:lvl7pPr marL="2743200" algn="l" defTabSz="914400" rtl="0" eaLnBrk="1" latinLnBrk="0" hangingPunct="1">
              <a:defRPr kumimoji="1" sz="900" kern="1200">
                <a:solidFill>
                  <a:srgbClr val="000000"/>
                </a:solidFill>
                <a:latin typeface="Fujitsu Sans" pitchFamily="34" charset="0"/>
                <a:ea typeface="ＭＳ Ｐゴシック" pitchFamily="34" charset="-128"/>
                <a:cs typeface="+mn-cs"/>
              </a:defRPr>
            </a:lvl7pPr>
            <a:lvl8pPr marL="3200400" algn="l" defTabSz="914400" rtl="0" eaLnBrk="1" latinLnBrk="0" hangingPunct="1">
              <a:defRPr kumimoji="1" sz="900" kern="1200">
                <a:solidFill>
                  <a:srgbClr val="000000"/>
                </a:solidFill>
                <a:latin typeface="Fujitsu Sans" pitchFamily="34" charset="0"/>
                <a:ea typeface="ＭＳ Ｐゴシック" pitchFamily="34" charset="-128"/>
                <a:cs typeface="+mn-cs"/>
              </a:defRPr>
            </a:lvl8pPr>
            <a:lvl9pPr marL="3657600" algn="l" defTabSz="914400" rtl="0" eaLnBrk="1" latinLnBrk="0" hangingPunct="1">
              <a:defRPr kumimoji="1" sz="900" kern="1200">
                <a:solidFill>
                  <a:srgbClr val="000000"/>
                </a:solidFill>
                <a:latin typeface="Fujitsu Sans" pitchFamily="34" charset="0"/>
                <a:ea typeface="ＭＳ Ｐゴシック" pitchFamily="34"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AD615B22-716A-4929-9256-250C77AFBC3F}" type="slidenum">
              <a:rPr kumimoji="0" lang="en-US" altLang="ja-JP" sz="900" b="0" i="0" u="none" strike="noStrike" kern="1200" cap="none" spc="0" normalizeH="0" baseline="0" noProof="0" smtClean="0">
                <a:ln>
                  <a:noFill/>
                </a:ln>
                <a:solidFill>
                  <a:srgbClr val="000000"/>
                </a:solidFill>
                <a:effectLst/>
                <a:uLnTx/>
                <a:uFillTx/>
                <a:latin typeface="Fujitsu Sans" pitchFamily="34" charset="0"/>
                <a:ea typeface="ＭＳ Ｐゴシック" pitchFamily="34" charset="-128"/>
                <a:cs typeface="Arial"/>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altLang="ja-JP" sz="900" b="0" i="0" u="none" strike="noStrike" kern="1200" cap="none" spc="0" normalizeH="0" baseline="0" noProof="0">
              <a:ln>
                <a:noFill/>
              </a:ln>
              <a:solidFill>
                <a:srgbClr val="000000"/>
              </a:solidFill>
              <a:effectLst/>
              <a:uLnTx/>
              <a:uFillTx/>
              <a:latin typeface="Fujitsu Sans" pitchFamily="34" charset="0"/>
              <a:ea typeface="ＭＳ Ｐゴシック" pitchFamily="34" charset="-128"/>
              <a:cs typeface="Arial"/>
            </a:endParaRPr>
          </a:p>
        </p:txBody>
      </p:sp>
    </p:spTree>
    <p:extLst>
      <p:ext uri="{BB962C8B-B14F-4D97-AF65-F5344CB8AC3E}">
        <p14:creationId xmlns:p14="http://schemas.microsoft.com/office/powerpoint/2010/main" val="276811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88"/>
            <a:ext cx="8172400" cy="693738"/>
          </a:xfrm>
        </p:spPr>
        <p:txBody>
          <a:bodyPr>
            <a:noAutofit/>
          </a:bodyPr>
          <a:lstStyle/>
          <a:p>
            <a:r>
              <a:rPr lang="en-US" altLang="ja-JP" sz="2800" dirty="0" smtClean="0"/>
              <a:t>Proposed Residential </a:t>
            </a:r>
            <a:r>
              <a:rPr lang="en-US" altLang="ja-JP" sz="2800" dirty="0"/>
              <a:t>DR </a:t>
            </a:r>
            <a:r>
              <a:rPr lang="en-US" altLang="ja-JP" sz="2800" dirty="0" smtClean="0"/>
              <a:t>Framework</a:t>
            </a:r>
            <a:endParaRPr kumimoji="1" lang="ja-JP" altLang="en-US" sz="2800" dirty="0"/>
          </a:p>
        </p:txBody>
      </p:sp>
      <p:sp>
        <p:nvSpPr>
          <p:cNvPr id="3" name="Content Placeholder 2"/>
          <p:cNvSpPr>
            <a:spLocks noGrp="1"/>
          </p:cNvSpPr>
          <p:nvPr>
            <p:ph idx="1"/>
          </p:nvPr>
        </p:nvSpPr>
        <p:spPr/>
        <p:txBody>
          <a:bodyPr/>
          <a:lstStyle/>
          <a:p>
            <a:r>
              <a:rPr lang="en-US" altLang="ja-JP" dirty="0" smtClean="0"/>
              <a:t>Compliant to standard to interoperate with other DR systems</a:t>
            </a:r>
          </a:p>
          <a:p>
            <a:r>
              <a:rPr lang="en-US" altLang="ja-JP" dirty="0" smtClean="0"/>
              <a:t>Support </a:t>
            </a:r>
            <a:r>
              <a:rPr lang="en-US" altLang="ja-JP" dirty="0"/>
              <a:t>multiple DR </a:t>
            </a:r>
            <a:r>
              <a:rPr lang="en-US" altLang="ja-JP" dirty="0" smtClean="0"/>
              <a:t>programs and devices, </a:t>
            </a:r>
            <a:r>
              <a:rPr lang="en-US" altLang="ja-JP" dirty="0"/>
              <a:t>and enables </a:t>
            </a:r>
            <a:r>
              <a:rPr lang="en-US" altLang="ja-JP" dirty="0" smtClean="0"/>
              <a:t>fine-grained </a:t>
            </a:r>
            <a:r>
              <a:rPr lang="en-US" altLang="ja-JP" dirty="0"/>
              <a:t>control</a:t>
            </a:r>
            <a:r>
              <a:rPr lang="en-US" altLang="ja-JP" dirty="0" smtClean="0"/>
              <a:t>.</a:t>
            </a:r>
          </a:p>
          <a:p>
            <a:pPr lvl="1"/>
            <a:r>
              <a:rPr kumimoji="1" lang="en-US" altLang="ja-JP" dirty="0" smtClean="0"/>
              <a:t>Each Resource Manager can be seen as “internal DR aggregator” and implement different types of DR program and/or handle different types of </a:t>
            </a:r>
            <a:r>
              <a:rPr kumimoji="1" lang="en-US" altLang="ja-JP" dirty="0" err="1" smtClean="0"/>
              <a:t>IoT</a:t>
            </a:r>
            <a:r>
              <a:rPr kumimoji="1" lang="en-US" altLang="ja-JP" dirty="0" smtClean="0"/>
              <a:t> devices.</a:t>
            </a:r>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a:pPr/>
              <a:t>10</a:t>
            </a:fld>
            <a:endParaRPr lang="en-US" altLang="ja-JP"/>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068960"/>
            <a:ext cx="7339037"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76256" y="4643844"/>
            <a:ext cx="1440160" cy="369332"/>
          </a:xfrm>
          <a:prstGeom prst="rect">
            <a:avLst/>
          </a:prstGeom>
          <a:noFill/>
        </p:spPr>
        <p:txBody>
          <a:bodyPr wrap="square" rtlCol="0">
            <a:spAutoFit/>
          </a:bodyPr>
          <a:lstStyle/>
          <a:p>
            <a:r>
              <a:rPr lang="en-US" altLang="ja-JP" dirty="0" smtClean="0"/>
              <a:t>VTN: Virtual Top Node</a:t>
            </a:r>
          </a:p>
          <a:p>
            <a:r>
              <a:rPr lang="en-US" altLang="ja-JP" dirty="0" smtClean="0"/>
              <a:t>VEN: Virtual End Node</a:t>
            </a:r>
            <a:endParaRPr lang="ja-JP" altLang="en-US" dirty="0"/>
          </a:p>
        </p:txBody>
      </p:sp>
    </p:spTree>
    <p:extLst>
      <p:ext uri="{BB962C8B-B14F-4D97-AF65-F5344CB8AC3E}">
        <p14:creationId xmlns:p14="http://schemas.microsoft.com/office/powerpoint/2010/main" val="3210768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Communication Sequence</a:t>
            </a:r>
            <a:endParaRPr lang="en-US" dirty="0"/>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11</a:t>
            </a:fld>
            <a:endParaRPr lang="en-US" altLang="ja-JP">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80728"/>
            <a:ext cx="7416824" cy="529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999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Measurements</a:t>
            </a:r>
            <a:endParaRPr lang="en-US" dirty="0"/>
          </a:p>
        </p:txBody>
      </p:sp>
      <p:sp>
        <p:nvSpPr>
          <p:cNvPr id="3" name="Content Placeholder 2"/>
          <p:cNvSpPr>
            <a:spLocks noGrp="1"/>
          </p:cNvSpPr>
          <p:nvPr>
            <p:ph idx="1"/>
          </p:nvPr>
        </p:nvSpPr>
        <p:spPr/>
        <p:txBody>
          <a:bodyPr/>
          <a:lstStyle/>
          <a:p>
            <a:r>
              <a:rPr lang="en-US" dirty="0" smtClean="0"/>
              <a:t>Control latency</a:t>
            </a:r>
          </a:p>
          <a:p>
            <a:pPr lvl="1"/>
            <a:r>
              <a:rPr lang="en-US" dirty="0" smtClean="0"/>
              <a:t>Time to invoke appliance control via mobile app DR client is short enough to support Fast DR, which requires response time within 4sec.</a:t>
            </a:r>
          </a:p>
          <a:p>
            <a:pPr lvl="2"/>
            <a:r>
              <a:rPr lang="en-US" dirty="0" smtClean="0"/>
              <a:t>Event polling time: 2-3 sec</a:t>
            </a:r>
          </a:p>
          <a:p>
            <a:pPr lvl="2"/>
            <a:r>
              <a:rPr lang="en-US" dirty="0" smtClean="0"/>
              <a:t>Control: 150ms</a:t>
            </a:r>
            <a:endParaRPr lang="en-US" dirty="0"/>
          </a:p>
          <a:p>
            <a:endParaRPr lang="en-US" dirty="0" smtClean="0"/>
          </a:p>
          <a:p>
            <a:r>
              <a:rPr lang="en-US" dirty="0" smtClean="0"/>
              <a:t>Communication scalability (DR Event Polling)</a:t>
            </a:r>
          </a:p>
          <a:p>
            <a:pPr lvl="1"/>
            <a:r>
              <a:rPr lang="en-US" dirty="0" smtClean="0"/>
              <a:t>Experiment using </a:t>
            </a:r>
            <a:r>
              <a:rPr lang="en-US" dirty="0" err="1" smtClean="0"/>
              <a:t>JMeter</a:t>
            </a:r>
            <a:endParaRPr lang="en-US" dirty="0" smtClean="0"/>
          </a:p>
          <a:p>
            <a:pPr lvl="1"/>
            <a:r>
              <a:rPr lang="en-US" dirty="0" smtClean="0"/>
              <a:t>Over 300k requests per hour even with a single, low-end server</a:t>
            </a:r>
          </a:p>
          <a:p>
            <a:pPr lvl="1"/>
            <a:r>
              <a:rPr lang="en-US" dirty="0" smtClean="0"/>
              <a:t>If polling timing is appropriately distributed, worst-case latency is reduced significantly.</a:t>
            </a:r>
          </a:p>
          <a:p>
            <a:pPr lvl="1"/>
            <a:endParaRPr lang="en-US" dirty="0"/>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12</a:t>
            </a:fld>
            <a:endParaRPr lang="en-US" altLang="ja-JP">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991819"/>
            <a:ext cx="76295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884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DR Demo (CPP)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13</a:t>
            </a:fld>
            <a:endParaRPr lang="en-US" altLang="ja-JP">
              <a:solidFill>
                <a:srgbClr val="000000"/>
              </a:solidFill>
            </a:endParaRPr>
          </a:p>
        </p:txBody>
      </p:sp>
      <p:pic>
        <p:nvPicPr>
          <p:cNvPr id="6" name="Residential_Demand_Response_With_SPO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gray">
          <a:xfrm>
            <a:off x="436556" y="1268760"/>
            <a:ext cx="8311908" cy="4675313"/>
          </a:xfrm>
          <a:prstGeom prst="rect">
            <a:avLst/>
          </a:prstGeom>
          <a:noFill/>
          <a:ln w="9525">
            <a:noFill/>
            <a:miter lim="800000"/>
            <a:headEnd/>
            <a:tailEnd/>
          </a:ln>
        </p:spPr>
      </p:pic>
    </p:spTree>
    <p:extLst>
      <p:ext uri="{BB962C8B-B14F-4D97-AF65-F5344CB8AC3E}">
        <p14:creationId xmlns:p14="http://schemas.microsoft.com/office/powerpoint/2010/main" val="1791421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Residential DR is promising to enhance flexibility of demand side management</a:t>
            </a:r>
          </a:p>
          <a:p>
            <a:r>
              <a:rPr lang="en-US" dirty="0" smtClean="0"/>
              <a:t>In this work, we proposed a residential DR system that can</a:t>
            </a:r>
          </a:p>
          <a:p>
            <a:pPr lvl="1"/>
            <a:r>
              <a:rPr lang="en-US" dirty="0"/>
              <a:t>A</a:t>
            </a:r>
            <a:r>
              <a:rPr lang="en-US" dirty="0" smtClean="0"/>
              <a:t>ddress customer acquisition and engagement challenges</a:t>
            </a:r>
          </a:p>
          <a:p>
            <a:pPr lvl="1"/>
            <a:r>
              <a:rPr lang="en-US" dirty="0" smtClean="0"/>
              <a:t>Handle large number of customers</a:t>
            </a:r>
          </a:p>
          <a:p>
            <a:pPr lvl="1"/>
            <a:r>
              <a:rPr lang="en-US" dirty="0" smtClean="0"/>
              <a:t>Mobilize a variety of </a:t>
            </a:r>
            <a:r>
              <a:rPr lang="en-US" dirty="0" err="1" smtClean="0"/>
              <a:t>IoT</a:t>
            </a:r>
            <a:r>
              <a:rPr lang="en-US" dirty="0" smtClean="0"/>
              <a:t> smart-home devices for DR</a:t>
            </a:r>
          </a:p>
          <a:p>
            <a:r>
              <a:rPr lang="en-US" dirty="0" smtClean="0"/>
              <a:t>Future direction</a:t>
            </a:r>
            <a:endParaRPr lang="en-US" dirty="0"/>
          </a:p>
          <a:p>
            <a:pPr lvl="1"/>
            <a:r>
              <a:rPr lang="en-US" dirty="0" smtClean="0"/>
              <a:t>Evaluation of the system in a utility-scale residential demand response pilot project</a:t>
            </a:r>
          </a:p>
          <a:p>
            <a:endParaRPr lang="en-US" dirty="0"/>
          </a:p>
          <a:p>
            <a:pPr marL="0" indent="0">
              <a:buNone/>
            </a:pPr>
            <a:r>
              <a:rPr lang="en-US" u="sng" dirty="0" smtClean="0"/>
              <a:t>Acknowledgement</a:t>
            </a:r>
          </a:p>
          <a:p>
            <a:pPr lvl="1"/>
            <a:r>
              <a:rPr lang="en-US" dirty="0"/>
              <a:t>The authors gratefully acknowledge the significant contributions of </a:t>
            </a:r>
            <a:r>
              <a:rPr lang="en-US" dirty="0" err="1"/>
              <a:t>Jorjeta</a:t>
            </a:r>
            <a:r>
              <a:rPr lang="en-US" dirty="0"/>
              <a:t> </a:t>
            </a:r>
            <a:r>
              <a:rPr lang="en-US" dirty="0" err="1"/>
              <a:t>Jetcheva</a:t>
            </a:r>
            <a:r>
              <a:rPr lang="en-US" dirty="0"/>
              <a:t>, Ulrich </a:t>
            </a:r>
            <a:r>
              <a:rPr lang="en-US" dirty="0" err="1"/>
              <a:t>Herberg</a:t>
            </a:r>
            <a:r>
              <a:rPr lang="en-US" dirty="0"/>
              <a:t>, </a:t>
            </a:r>
            <a:r>
              <a:rPr lang="en-US" dirty="0" err="1"/>
              <a:t>Sanam</a:t>
            </a:r>
            <a:r>
              <a:rPr lang="en-US" dirty="0"/>
              <a:t> </a:t>
            </a:r>
            <a:r>
              <a:rPr lang="en-US" dirty="0" err="1"/>
              <a:t>Mirzazad-Barijough</a:t>
            </a:r>
            <a:r>
              <a:rPr lang="en-US" dirty="0"/>
              <a:t>, Mohammad </a:t>
            </a:r>
            <a:r>
              <a:rPr lang="en-US" dirty="0" err="1"/>
              <a:t>Moazzami</a:t>
            </a:r>
            <a:r>
              <a:rPr lang="en-US" dirty="0"/>
              <a:t>, Kiyoshi Nakayama, and </a:t>
            </a:r>
            <a:r>
              <a:rPr lang="en-US" dirty="0" err="1"/>
              <a:t>Grishma</a:t>
            </a:r>
            <a:r>
              <a:rPr lang="en-US" dirty="0"/>
              <a:t> Shah to complete this work. </a:t>
            </a:r>
          </a:p>
        </p:txBody>
      </p:sp>
      <p:sp>
        <p:nvSpPr>
          <p:cNvPr id="4" name="Slide Number Placeholder 3"/>
          <p:cNvSpPr>
            <a:spLocks noGrp="1"/>
          </p:cNvSpPr>
          <p:nvPr>
            <p:ph type="sldNum" sz="quarter" idx="10"/>
          </p:nvPr>
        </p:nvSpPr>
        <p:spPr/>
        <p:txBody>
          <a:bodyPr/>
          <a:lstStyle/>
          <a:p>
            <a:pPr>
              <a:defRPr/>
            </a:pPr>
            <a:fld id="{2623B37F-65C2-48BC-8D8A-6EA8347D6BAD}" type="slidenum">
              <a:rPr lang="de-DE" altLang="ja-JP" smtClean="0">
                <a:solidFill>
                  <a:srgbClr val="000000"/>
                </a:solidFill>
              </a:rPr>
              <a:pPr>
                <a:defRPr/>
              </a:pPr>
              <a:t>14</a:t>
            </a:fld>
            <a:endParaRPr lang="de-DE" altLang="ja-JP" dirty="0">
              <a:solidFill>
                <a:srgbClr val="000000"/>
              </a:solidFill>
            </a:endParaRPr>
          </a:p>
        </p:txBody>
      </p:sp>
      <p:sp>
        <p:nvSpPr>
          <p:cNvPr id="5" name="Footer Placeholder 4"/>
          <p:cNvSpPr>
            <a:spLocks noGrp="1"/>
          </p:cNvSpPr>
          <p:nvPr>
            <p:ph type="ftr" sz="quarter" idx="11"/>
          </p:nvPr>
        </p:nvSpPr>
        <p:spPr/>
        <p:txBody>
          <a:body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Tree>
    <p:extLst>
      <p:ext uri="{BB962C8B-B14F-4D97-AF65-F5344CB8AC3E}">
        <p14:creationId xmlns:p14="http://schemas.microsoft.com/office/powerpoint/2010/main" val="1929706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descr="Message Lockup"/>
          <p:cNvGrpSpPr>
            <a:grpSpLocks/>
          </p:cNvGrpSpPr>
          <p:nvPr/>
        </p:nvGrpSpPr>
        <p:grpSpPr bwMode="auto">
          <a:xfrm>
            <a:off x="0" y="0"/>
            <a:ext cx="9144000" cy="6858000"/>
            <a:chOff x="0" y="0"/>
            <a:chExt cx="5760" cy="4320"/>
          </a:xfrm>
        </p:grpSpPr>
        <p:sp>
          <p:nvSpPr>
            <p:cNvPr id="17411" name="Rectangle 5"/>
            <p:cNvSpPr>
              <a:spLocks noChangeArrowheads="1"/>
            </p:cNvSpPr>
            <p:nvPr/>
          </p:nvSpPr>
          <p:spPr bwMode="gray">
            <a:xfrm>
              <a:off x="0" y="0"/>
              <a:ext cx="5760" cy="4320"/>
            </a:xfrm>
            <a:prstGeom prst="rect">
              <a:avLst/>
            </a:prstGeom>
            <a:solidFill>
              <a:srgbClr val="FFFFFF"/>
            </a:solidFill>
            <a:ln>
              <a:noFill/>
            </a:ln>
            <a:effectLst/>
            <a:extLst>
              <a:ext uri="{91240B29-F687-4F45-9708-019B960494DF}">
                <a14:hiddenLine xmlns:a14="http://schemas.microsoft.com/office/drawing/2010/main" w="9525" algn="ctr">
                  <a:solidFill>
                    <a:srgbClr val="505050"/>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none" anchor="ctr"/>
            <a:lstStyle>
              <a:lvl1pPr eaLnBrk="0" hangingPunct="0">
                <a:lnSpc>
                  <a:spcPct val="95000"/>
                </a:lnSpc>
                <a:spcBef>
                  <a:spcPct val="20000"/>
                </a:spcBef>
                <a:spcAft>
                  <a:spcPct val="10000"/>
                </a:spcAft>
                <a:buClr>
                  <a:srgbClr val="A30B1A"/>
                </a:buClr>
                <a:buFont typeface="Wingdings" pitchFamily="2" charset="2"/>
                <a:buChar char="n"/>
                <a:defRPr kumimoji="1" sz="2400">
                  <a:solidFill>
                    <a:srgbClr val="000000"/>
                  </a:solidFill>
                  <a:latin typeface="Fujitsu Sans" pitchFamily="34" charset="0"/>
                  <a:ea typeface="ＭＳ Ｐゴシック" pitchFamily="34" charset="-128"/>
                  <a:cs typeface="Arial" pitchFamily="34" charset="0"/>
                </a:defRPr>
              </a:lvl1pPr>
              <a:lvl2pPr marL="742950" indent="-285750" eaLnBrk="0" hangingPunct="0">
                <a:lnSpc>
                  <a:spcPct val="95000"/>
                </a:lnSpc>
                <a:spcBef>
                  <a:spcPct val="20000"/>
                </a:spcBef>
                <a:spcAft>
                  <a:spcPct val="10000"/>
                </a:spcAft>
                <a:buClr>
                  <a:srgbClr val="87867E"/>
                </a:buClr>
                <a:buFont typeface="Wingdings" pitchFamily="2" charset="2"/>
                <a:buChar char="n"/>
                <a:defRPr kumimoji="1" sz="2000">
                  <a:solidFill>
                    <a:srgbClr val="000000"/>
                  </a:solidFill>
                  <a:latin typeface="Fujitsu Sans" pitchFamily="34" charset="0"/>
                  <a:ea typeface="ＭＳ Ｐゴシック" pitchFamily="34" charset="-128"/>
                  <a:cs typeface="Arial" pitchFamily="34" charset="0"/>
                </a:defRPr>
              </a:lvl2pPr>
              <a:lvl3pPr marL="1143000" indent="-228600" eaLnBrk="0" hangingPunct="0">
                <a:lnSpc>
                  <a:spcPct val="95000"/>
                </a:lnSpc>
                <a:spcBef>
                  <a:spcPct val="20000"/>
                </a:spcBef>
                <a:spcAft>
                  <a:spcPct val="10000"/>
                </a:spcAft>
                <a:buClr>
                  <a:srgbClr val="87867E"/>
                </a:buClr>
                <a:buSzPct val="100000"/>
                <a:buChar char="•"/>
                <a:defRPr kumimoji="1">
                  <a:solidFill>
                    <a:srgbClr val="000000"/>
                  </a:solidFill>
                  <a:latin typeface="Fujitsu Sans" pitchFamily="34" charset="0"/>
                  <a:ea typeface="ＭＳ Ｐゴシック" pitchFamily="34" charset="-128"/>
                  <a:cs typeface="Arial" pitchFamily="34" charset="0"/>
                </a:defRPr>
              </a:lvl3pPr>
              <a:lvl4pPr marL="1600200" indent="-228600" eaLnBrk="0" hangingPunct="0">
                <a:lnSpc>
                  <a:spcPct val="95000"/>
                </a:lnSpc>
                <a:spcBef>
                  <a:spcPct val="20000"/>
                </a:spcBef>
                <a:spcAft>
                  <a:spcPct val="10000"/>
                </a:spcAft>
                <a:buClr>
                  <a:srgbClr val="87867E"/>
                </a:buClr>
                <a:buSzPct val="100000"/>
                <a:buChar char="•"/>
                <a:defRPr kumimoji="1" sz="1600">
                  <a:solidFill>
                    <a:srgbClr val="000000"/>
                  </a:solidFill>
                  <a:latin typeface="Fujitsu Sans" pitchFamily="34" charset="0"/>
                  <a:ea typeface="ＭＳ Ｐゴシック" pitchFamily="34" charset="-128"/>
                  <a:cs typeface="Arial" pitchFamily="34" charset="0"/>
                </a:defRPr>
              </a:lvl4pPr>
              <a:lvl5pPr marL="2057400" indent="-228600" eaLnBrk="0" hangingPunct="0">
                <a:buBlip>
                  <a:blip r:embed="rId3"/>
                </a:buBlip>
                <a:defRPr kumimoji="1" sz="2000">
                  <a:solidFill>
                    <a:srgbClr val="000000"/>
                  </a:solidFill>
                  <a:latin typeface="Fujitsu Sans" pitchFamily="34" charset="0"/>
                  <a:ea typeface="ＭＳ Ｐゴシック" pitchFamily="34" charset="-128"/>
                  <a:cs typeface="Arial" pitchFamily="34" charset="0"/>
                </a:defRPr>
              </a:lvl5pPr>
              <a:lvl6pPr marL="2514600" indent="-228600" eaLnBrk="0" fontAlgn="base" hangingPunct="0">
                <a:spcBef>
                  <a:spcPct val="0"/>
                </a:spcBef>
                <a:spcAft>
                  <a:spcPct val="0"/>
                </a:spcAft>
                <a:buBlip>
                  <a:blip r:embed="rId3"/>
                </a:buBlip>
                <a:defRPr kumimoji="1" sz="2000">
                  <a:solidFill>
                    <a:srgbClr val="000000"/>
                  </a:solidFill>
                  <a:latin typeface="Fujitsu Sans" pitchFamily="34" charset="0"/>
                  <a:ea typeface="ＭＳ Ｐゴシック" pitchFamily="34" charset="-128"/>
                  <a:cs typeface="Arial" pitchFamily="34" charset="0"/>
                </a:defRPr>
              </a:lvl6pPr>
              <a:lvl7pPr marL="2971800" indent="-228600" eaLnBrk="0" fontAlgn="base" hangingPunct="0">
                <a:spcBef>
                  <a:spcPct val="0"/>
                </a:spcBef>
                <a:spcAft>
                  <a:spcPct val="0"/>
                </a:spcAft>
                <a:buBlip>
                  <a:blip r:embed="rId3"/>
                </a:buBlip>
                <a:defRPr kumimoji="1" sz="2000">
                  <a:solidFill>
                    <a:srgbClr val="000000"/>
                  </a:solidFill>
                  <a:latin typeface="Fujitsu Sans" pitchFamily="34" charset="0"/>
                  <a:ea typeface="ＭＳ Ｐゴシック" pitchFamily="34" charset="-128"/>
                  <a:cs typeface="Arial" pitchFamily="34" charset="0"/>
                </a:defRPr>
              </a:lvl7pPr>
              <a:lvl8pPr marL="3429000" indent="-228600" eaLnBrk="0" fontAlgn="base" hangingPunct="0">
                <a:spcBef>
                  <a:spcPct val="0"/>
                </a:spcBef>
                <a:spcAft>
                  <a:spcPct val="0"/>
                </a:spcAft>
                <a:buBlip>
                  <a:blip r:embed="rId3"/>
                </a:buBlip>
                <a:defRPr kumimoji="1" sz="2000">
                  <a:solidFill>
                    <a:srgbClr val="000000"/>
                  </a:solidFill>
                  <a:latin typeface="Fujitsu Sans" pitchFamily="34" charset="0"/>
                  <a:ea typeface="ＭＳ Ｐゴシック" pitchFamily="34" charset="-128"/>
                  <a:cs typeface="Arial" pitchFamily="34" charset="0"/>
                </a:defRPr>
              </a:lvl8pPr>
              <a:lvl9pPr marL="3886200" indent="-228600" eaLnBrk="0" fontAlgn="base" hangingPunct="0">
                <a:spcBef>
                  <a:spcPct val="0"/>
                </a:spcBef>
                <a:spcAft>
                  <a:spcPct val="0"/>
                </a:spcAft>
                <a:buBlip>
                  <a:blip r:embed="rId3"/>
                </a:buBlip>
                <a:defRPr kumimoji="1" sz="2000">
                  <a:solidFill>
                    <a:srgbClr val="000000"/>
                  </a:solidFill>
                  <a:latin typeface="Fujitsu Sans" pitchFamily="34" charset="0"/>
                  <a:ea typeface="ＭＳ Ｐゴシック" pitchFamily="34" charset="-128"/>
                  <a:cs typeface="Arial" pitchFamily="34" charset="0"/>
                </a:defRPr>
              </a:lvl9pPr>
            </a:lstStyle>
            <a:p>
              <a:pPr eaLnBrk="1" hangingPunct="1">
                <a:lnSpc>
                  <a:spcPct val="100000"/>
                </a:lnSpc>
                <a:spcBef>
                  <a:spcPct val="0"/>
                </a:spcBef>
                <a:spcAft>
                  <a:spcPct val="0"/>
                </a:spcAft>
                <a:buClrTx/>
                <a:buFontTx/>
                <a:buNone/>
              </a:pPr>
              <a:endParaRPr lang="ja-JP" altLang="en-US" sz="900"/>
            </a:p>
          </p:txBody>
        </p:sp>
        <p:grpSp>
          <p:nvGrpSpPr>
            <p:cNvPr id="17412" name="Group 6"/>
            <p:cNvGrpSpPr>
              <a:grpSpLocks noChangeAspect="1"/>
            </p:cNvGrpSpPr>
            <p:nvPr/>
          </p:nvGrpSpPr>
          <p:grpSpPr bwMode="auto">
            <a:xfrm>
              <a:off x="0" y="0"/>
              <a:ext cx="5760" cy="4320"/>
              <a:chOff x="0" y="0"/>
              <a:chExt cx="5760" cy="4320"/>
            </a:xfrm>
          </p:grpSpPr>
          <p:sp>
            <p:nvSpPr>
              <p:cNvPr id="17413" name="AutoShape 7"/>
              <p:cNvSpPr>
                <a:spLocks noChangeAspect="1" noChangeArrowheads="1" noTextEdit="1"/>
              </p:cNvSpPr>
              <p:nvPr/>
            </p:nvSpPr>
            <p:spPr bwMode="gray">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14" name="Freeform 8"/>
              <p:cNvSpPr>
                <a:spLocks/>
              </p:cNvSpPr>
              <p:nvPr/>
            </p:nvSpPr>
            <p:spPr bwMode="gray">
              <a:xfrm>
                <a:off x="1217" y="2598"/>
                <a:ext cx="97" cy="159"/>
              </a:xfrm>
              <a:custGeom>
                <a:avLst/>
                <a:gdLst>
                  <a:gd name="T0" fmla="*/ 0 w 484"/>
                  <a:gd name="T1" fmla="*/ 0 h 795"/>
                  <a:gd name="T2" fmla="*/ 0 w 484"/>
                  <a:gd name="T3" fmla="*/ 0 h 795"/>
                  <a:gd name="T4" fmla="*/ 0 w 484"/>
                  <a:gd name="T5" fmla="*/ 0 h 795"/>
                  <a:gd name="T6" fmla="*/ 0 w 484"/>
                  <a:gd name="T7" fmla="*/ 0 h 795"/>
                  <a:gd name="T8" fmla="*/ 0 w 484"/>
                  <a:gd name="T9" fmla="*/ 0 h 795"/>
                  <a:gd name="T10" fmla="*/ 0 w 484"/>
                  <a:gd name="T11" fmla="*/ 0 h 795"/>
                  <a:gd name="T12" fmla="*/ 0 w 484"/>
                  <a:gd name="T13" fmla="*/ 0 h 795"/>
                  <a:gd name="T14" fmla="*/ 0 w 484"/>
                  <a:gd name="T15" fmla="*/ 0 h 795"/>
                  <a:gd name="T16" fmla="*/ 0 w 484"/>
                  <a:gd name="T17" fmla="*/ 0 h 795"/>
                  <a:gd name="T18" fmla="*/ 0 w 484"/>
                  <a:gd name="T19" fmla="*/ 0 h 795"/>
                  <a:gd name="T20" fmla="*/ 0 w 484"/>
                  <a:gd name="T21" fmla="*/ 0 h 795"/>
                  <a:gd name="T22" fmla="*/ 0 w 484"/>
                  <a:gd name="T23" fmla="*/ 0 h 795"/>
                  <a:gd name="T24" fmla="*/ 0 w 484"/>
                  <a:gd name="T25" fmla="*/ 0 h 795"/>
                  <a:gd name="T26" fmla="*/ 0 w 484"/>
                  <a:gd name="T27" fmla="*/ 0 h 795"/>
                  <a:gd name="T28" fmla="*/ 0 w 484"/>
                  <a:gd name="T29" fmla="*/ 0 h 795"/>
                  <a:gd name="T30" fmla="*/ 0 w 484"/>
                  <a:gd name="T31" fmla="*/ 0 h 795"/>
                  <a:gd name="T32" fmla="*/ 0 w 484"/>
                  <a:gd name="T33" fmla="*/ 0 h 795"/>
                  <a:gd name="T34" fmla="*/ 0 w 484"/>
                  <a:gd name="T35" fmla="*/ 0 h 795"/>
                  <a:gd name="T36" fmla="*/ 0 w 484"/>
                  <a:gd name="T37" fmla="*/ 0 h 795"/>
                  <a:gd name="T38" fmla="*/ 0 w 484"/>
                  <a:gd name="T39" fmla="*/ 0 h 795"/>
                  <a:gd name="T40" fmla="*/ 0 w 484"/>
                  <a:gd name="T41" fmla="*/ 0 h 795"/>
                  <a:gd name="T42" fmla="*/ 0 w 484"/>
                  <a:gd name="T43" fmla="*/ 0 h 795"/>
                  <a:gd name="T44" fmla="*/ 0 w 484"/>
                  <a:gd name="T45" fmla="*/ 0 h 7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4" h="795">
                    <a:moveTo>
                      <a:pt x="0" y="764"/>
                    </a:moveTo>
                    <a:cubicBezTo>
                      <a:pt x="0" y="672"/>
                      <a:pt x="0" y="672"/>
                      <a:pt x="0" y="672"/>
                    </a:cubicBezTo>
                    <a:cubicBezTo>
                      <a:pt x="50" y="700"/>
                      <a:pt x="113" y="715"/>
                      <a:pt x="186" y="715"/>
                    </a:cubicBezTo>
                    <a:cubicBezTo>
                      <a:pt x="309" y="715"/>
                      <a:pt x="371" y="674"/>
                      <a:pt x="371" y="593"/>
                    </a:cubicBezTo>
                    <a:cubicBezTo>
                      <a:pt x="371" y="562"/>
                      <a:pt x="361" y="536"/>
                      <a:pt x="339" y="515"/>
                    </a:cubicBezTo>
                    <a:cubicBezTo>
                      <a:pt x="323" y="498"/>
                      <a:pt x="305" y="484"/>
                      <a:pt x="284" y="472"/>
                    </a:cubicBezTo>
                    <a:cubicBezTo>
                      <a:pt x="265" y="462"/>
                      <a:pt x="241" y="450"/>
                      <a:pt x="212" y="436"/>
                    </a:cubicBezTo>
                    <a:cubicBezTo>
                      <a:pt x="142" y="402"/>
                      <a:pt x="93" y="369"/>
                      <a:pt x="65" y="337"/>
                    </a:cubicBezTo>
                    <a:cubicBezTo>
                      <a:pt x="30" y="299"/>
                      <a:pt x="13" y="253"/>
                      <a:pt x="13" y="199"/>
                    </a:cubicBezTo>
                    <a:cubicBezTo>
                      <a:pt x="13" y="129"/>
                      <a:pt x="40" y="77"/>
                      <a:pt x="94" y="43"/>
                    </a:cubicBezTo>
                    <a:cubicBezTo>
                      <a:pt x="140" y="14"/>
                      <a:pt x="198" y="0"/>
                      <a:pt x="269" y="0"/>
                    </a:cubicBezTo>
                    <a:cubicBezTo>
                      <a:pt x="318" y="0"/>
                      <a:pt x="372" y="8"/>
                      <a:pt x="430" y="26"/>
                    </a:cubicBezTo>
                    <a:cubicBezTo>
                      <a:pt x="430" y="111"/>
                      <a:pt x="430" y="111"/>
                      <a:pt x="430" y="111"/>
                    </a:cubicBezTo>
                    <a:cubicBezTo>
                      <a:pt x="381" y="89"/>
                      <a:pt x="329" y="78"/>
                      <a:pt x="274" y="78"/>
                    </a:cubicBezTo>
                    <a:cubicBezTo>
                      <a:pt x="232" y="78"/>
                      <a:pt x="197" y="86"/>
                      <a:pt x="169" y="103"/>
                    </a:cubicBezTo>
                    <a:cubicBezTo>
                      <a:pt x="141" y="120"/>
                      <a:pt x="126" y="148"/>
                      <a:pt x="126" y="186"/>
                    </a:cubicBezTo>
                    <a:cubicBezTo>
                      <a:pt x="126" y="218"/>
                      <a:pt x="136" y="244"/>
                      <a:pt x="156" y="264"/>
                    </a:cubicBezTo>
                    <a:cubicBezTo>
                      <a:pt x="176" y="285"/>
                      <a:pt x="219" y="312"/>
                      <a:pt x="286" y="345"/>
                    </a:cubicBezTo>
                    <a:cubicBezTo>
                      <a:pt x="338" y="372"/>
                      <a:pt x="374" y="392"/>
                      <a:pt x="391" y="406"/>
                    </a:cubicBezTo>
                    <a:cubicBezTo>
                      <a:pt x="426" y="430"/>
                      <a:pt x="450" y="457"/>
                      <a:pt x="464" y="486"/>
                    </a:cubicBezTo>
                    <a:cubicBezTo>
                      <a:pt x="478" y="512"/>
                      <a:pt x="484" y="544"/>
                      <a:pt x="484" y="581"/>
                    </a:cubicBezTo>
                    <a:cubicBezTo>
                      <a:pt x="484" y="724"/>
                      <a:pt x="387" y="795"/>
                      <a:pt x="193" y="795"/>
                    </a:cubicBezTo>
                    <a:cubicBezTo>
                      <a:pt x="114" y="795"/>
                      <a:pt x="50" y="785"/>
                      <a:pt x="0" y="76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5" name="Freeform 9"/>
              <p:cNvSpPr>
                <a:spLocks/>
              </p:cNvSpPr>
              <p:nvPr/>
            </p:nvSpPr>
            <p:spPr bwMode="gray">
              <a:xfrm>
                <a:off x="1349" y="2526"/>
                <a:ext cx="115" cy="227"/>
              </a:xfrm>
              <a:custGeom>
                <a:avLst/>
                <a:gdLst>
                  <a:gd name="T0" fmla="*/ 0 w 572"/>
                  <a:gd name="T1" fmla="*/ 0 h 1136"/>
                  <a:gd name="T2" fmla="*/ 0 w 572"/>
                  <a:gd name="T3" fmla="*/ 0 h 1136"/>
                  <a:gd name="T4" fmla="*/ 0 w 572"/>
                  <a:gd name="T5" fmla="*/ 0 h 1136"/>
                  <a:gd name="T6" fmla="*/ 0 w 572"/>
                  <a:gd name="T7" fmla="*/ 0 h 1136"/>
                  <a:gd name="T8" fmla="*/ 0 w 572"/>
                  <a:gd name="T9" fmla="*/ 0 h 1136"/>
                  <a:gd name="T10" fmla="*/ 0 w 572"/>
                  <a:gd name="T11" fmla="*/ 0 h 1136"/>
                  <a:gd name="T12" fmla="*/ 0 w 572"/>
                  <a:gd name="T13" fmla="*/ 0 h 1136"/>
                  <a:gd name="T14" fmla="*/ 0 w 572"/>
                  <a:gd name="T15" fmla="*/ 0 h 1136"/>
                  <a:gd name="T16" fmla="*/ 0 w 572"/>
                  <a:gd name="T17" fmla="*/ 0 h 1136"/>
                  <a:gd name="T18" fmla="*/ 0 w 572"/>
                  <a:gd name="T19" fmla="*/ 0 h 1136"/>
                  <a:gd name="T20" fmla="*/ 0 w 572"/>
                  <a:gd name="T21" fmla="*/ 0 h 1136"/>
                  <a:gd name="T22" fmla="*/ 0 w 572"/>
                  <a:gd name="T23" fmla="*/ 0 h 1136"/>
                  <a:gd name="T24" fmla="*/ 0 w 572"/>
                  <a:gd name="T25" fmla="*/ 0 h 1136"/>
                  <a:gd name="T26" fmla="*/ 0 w 572"/>
                  <a:gd name="T27" fmla="*/ 0 h 1136"/>
                  <a:gd name="T28" fmla="*/ 0 w 572"/>
                  <a:gd name="T29" fmla="*/ 0 h 1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2" h="1136">
                    <a:moveTo>
                      <a:pt x="0" y="1136"/>
                    </a:moveTo>
                    <a:cubicBezTo>
                      <a:pt x="0" y="0"/>
                      <a:pt x="0" y="0"/>
                      <a:pt x="0" y="0"/>
                    </a:cubicBezTo>
                    <a:cubicBezTo>
                      <a:pt x="129" y="0"/>
                      <a:pt x="129" y="0"/>
                      <a:pt x="129" y="0"/>
                    </a:cubicBezTo>
                    <a:cubicBezTo>
                      <a:pt x="129" y="400"/>
                      <a:pt x="129" y="400"/>
                      <a:pt x="129" y="400"/>
                    </a:cubicBezTo>
                    <a:cubicBezTo>
                      <a:pt x="196" y="374"/>
                      <a:pt x="260" y="361"/>
                      <a:pt x="319" y="361"/>
                    </a:cubicBezTo>
                    <a:cubicBezTo>
                      <a:pt x="438" y="361"/>
                      <a:pt x="515" y="400"/>
                      <a:pt x="549" y="479"/>
                    </a:cubicBezTo>
                    <a:cubicBezTo>
                      <a:pt x="564" y="515"/>
                      <a:pt x="572" y="579"/>
                      <a:pt x="572" y="673"/>
                    </a:cubicBezTo>
                    <a:cubicBezTo>
                      <a:pt x="572" y="1136"/>
                      <a:pt x="572" y="1136"/>
                      <a:pt x="572" y="1136"/>
                    </a:cubicBezTo>
                    <a:cubicBezTo>
                      <a:pt x="443" y="1136"/>
                      <a:pt x="443" y="1136"/>
                      <a:pt x="443" y="1136"/>
                    </a:cubicBezTo>
                    <a:cubicBezTo>
                      <a:pt x="443" y="653"/>
                      <a:pt x="443" y="653"/>
                      <a:pt x="443" y="653"/>
                    </a:cubicBezTo>
                    <a:cubicBezTo>
                      <a:pt x="443" y="581"/>
                      <a:pt x="436" y="529"/>
                      <a:pt x="420" y="499"/>
                    </a:cubicBezTo>
                    <a:cubicBezTo>
                      <a:pt x="400" y="459"/>
                      <a:pt x="362" y="439"/>
                      <a:pt x="307" y="439"/>
                    </a:cubicBezTo>
                    <a:cubicBezTo>
                      <a:pt x="256" y="439"/>
                      <a:pt x="196" y="454"/>
                      <a:pt x="129" y="485"/>
                    </a:cubicBezTo>
                    <a:cubicBezTo>
                      <a:pt x="129" y="1136"/>
                      <a:pt x="129" y="1136"/>
                      <a:pt x="129" y="1136"/>
                    </a:cubicBezTo>
                    <a:lnTo>
                      <a:pt x="0" y="1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6" name="Freeform 10"/>
              <p:cNvSpPr>
                <a:spLocks noEditPoints="1"/>
              </p:cNvSpPr>
              <p:nvPr/>
            </p:nvSpPr>
            <p:spPr bwMode="gray">
              <a:xfrm>
                <a:off x="1499" y="2598"/>
                <a:ext cx="117" cy="159"/>
              </a:xfrm>
              <a:custGeom>
                <a:avLst/>
                <a:gdLst>
                  <a:gd name="T0" fmla="*/ 0 w 585"/>
                  <a:gd name="T1" fmla="*/ 0 h 795"/>
                  <a:gd name="T2" fmla="*/ 0 w 585"/>
                  <a:gd name="T3" fmla="*/ 0 h 795"/>
                  <a:gd name="T4" fmla="*/ 0 w 585"/>
                  <a:gd name="T5" fmla="*/ 0 h 795"/>
                  <a:gd name="T6" fmla="*/ 0 w 585"/>
                  <a:gd name="T7" fmla="*/ 0 h 795"/>
                  <a:gd name="T8" fmla="*/ 0 w 585"/>
                  <a:gd name="T9" fmla="*/ 0 h 795"/>
                  <a:gd name="T10" fmla="*/ 0 w 585"/>
                  <a:gd name="T11" fmla="*/ 0 h 795"/>
                  <a:gd name="T12" fmla="*/ 0 w 585"/>
                  <a:gd name="T13" fmla="*/ 0 h 795"/>
                  <a:gd name="T14" fmla="*/ 0 w 585"/>
                  <a:gd name="T15" fmla="*/ 0 h 795"/>
                  <a:gd name="T16" fmla="*/ 0 w 585"/>
                  <a:gd name="T17" fmla="*/ 0 h 795"/>
                  <a:gd name="T18" fmla="*/ 0 w 585"/>
                  <a:gd name="T19" fmla="*/ 0 h 795"/>
                  <a:gd name="T20" fmla="*/ 0 w 585"/>
                  <a:gd name="T21" fmla="*/ 0 h 795"/>
                  <a:gd name="T22" fmla="*/ 0 w 585"/>
                  <a:gd name="T23" fmla="*/ 0 h 795"/>
                  <a:gd name="T24" fmla="*/ 0 w 585"/>
                  <a:gd name="T25" fmla="*/ 0 h 795"/>
                  <a:gd name="T26" fmla="*/ 0 w 585"/>
                  <a:gd name="T27" fmla="*/ 0 h 795"/>
                  <a:gd name="T28" fmla="*/ 0 w 585"/>
                  <a:gd name="T29" fmla="*/ 0 h 795"/>
                  <a:gd name="T30" fmla="*/ 0 w 585"/>
                  <a:gd name="T31" fmla="*/ 0 h 795"/>
                  <a:gd name="T32" fmla="*/ 0 w 585"/>
                  <a:gd name="T33" fmla="*/ 0 h 795"/>
                  <a:gd name="T34" fmla="*/ 0 w 585"/>
                  <a:gd name="T35" fmla="*/ 0 h 795"/>
                  <a:gd name="T36" fmla="*/ 0 w 585"/>
                  <a:gd name="T37" fmla="*/ 0 h 795"/>
                  <a:gd name="T38" fmla="*/ 0 w 585"/>
                  <a:gd name="T39" fmla="*/ 0 h 795"/>
                  <a:gd name="T40" fmla="*/ 0 w 585"/>
                  <a:gd name="T41" fmla="*/ 0 h 795"/>
                  <a:gd name="T42" fmla="*/ 0 w 585"/>
                  <a:gd name="T43" fmla="*/ 0 h 795"/>
                  <a:gd name="T44" fmla="*/ 0 w 585"/>
                  <a:gd name="T45" fmla="*/ 0 h 795"/>
                  <a:gd name="T46" fmla="*/ 0 w 585"/>
                  <a:gd name="T47" fmla="*/ 0 h 7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85" h="795">
                    <a:moveTo>
                      <a:pt x="456" y="298"/>
                    </a:moveTo>
                    <a:cubicBezTo>
                      <a:pt x="456" y="259"/>
                      <a:pt x="456" y="259"/>
                      <a:pt x="456" y="259"/>
                    </a:cubicBezTo>
                    <a:cubicBezTo>
                      <a:pt x="456" y="209"/>
                      <a:pt x="448" y="171"/>
                      <a:pt x="432" y="144"/>
                    </a:cubicBezTo>
                    <a:cubicBezTo>
                      <a:pt x="409" y="102"/>
                      <a:pt x="359" y="81"/>
                      <a:pt x="283" y="81"/>
                    </a:cubicBezTo>
                    <a:cubicBezTo>
                      <a:pt x="214" y="81"/>
                      <a:pt x="144" y="95"/>
                      <a:pt x="73" y="123"/>
                    </a:cubicBezTo>
                    <a:cubicBezTo>
                      <a:pt x="73" y="33"/>
                      <a:pt x="73" y="33"/>
                      <a:pt x="73" y="33"/>
                    </a:cubicBezTo>
                    <a:cubicBezTo>
                      <a:pt x="145" y="11"/>
                      <a:pt x="219" y="0"/>
                      <a:pt x="296" y="0"/>
                    </a:cubicBezTo>
                    <a:cubicBezTo>
                      <a:pt x="414" y="0"/>
                      <a:pt x="495" y="27"/>
                      <a:pt x="539" y="80"/>
                    </a:cubicBezTo>
                    <a:cubicBezTo>
                      <a:pt x="562" y="109"/>
                      <a:pt x="577" y="152"/>
                      <a:pt x="582" y="209"/>
                    </a:cubicBezTo>
                    <a:cubicBezTo>
                      <a:pt x="584" y="230"/>
                      <a:pt x="585" y="261"/>
                      <a:pt x="585" y="303"/>
                    </a:cubicBezTo>
                    <a:cubicBezTo>
                      <a:pt x="585" y="760"/>
                      <a:pt x="585" y="760"/>
                      <a:pt x="585" y="760"/>
                    </a:cubicBezTo>
                    <a:cubicBezTo>
                      <a:pt x="497" y="783"/>
                      <a:pt x="404" y="795"/>
                      <a:pt x="305" y="795"/>
                    </a:cubicBezTo>
                    <a:cubicBezTo>
                      <a:pt x="211" y="795"/>
                      <a:pt x="138" y="781"/>
                      <a:pt x="86" y="752"/>
                    </a:cubicBezTo>
                    <a:cubicBezTo>
                      <a:pt x="29" y="719"/>
                      <a:pt x="0" y="663"/>
                      <a:pt x="0" y="583"/>
                    </a:cubicBezTo>
                    <a:cubicBezTo>
                      <a:pt x="0" y="491"/>
                      <a:pt x="33" y="423"/>
                      <a:pt x="99" y="380"/>
                    </a:cubicBezTo>
                    <a:cubicBezTo>
                      <a:pt x="149" y="347"/>
                      <a:pt x="233" y="324"/>
                      <a:pt x="350" y="310"/>
                    </a:cubicBezTo>
                    <a:cubicBezTo>
                      <a:pt x="372" y="307"/>
                      <a:pt x="407" y="303"/>
                      <a:pt x="456" y="298"/>
                    </a:cubicBezTo>
                    <a:moveTo>
                      <a:pt x="456" y="372"/>
                    </a:moveTo>
                    <a:cubicBezTo>
                      <a:pt x="378" y="379"/>
                      <a:pt x="318" y="389"/>
                      <a:pt x="278" y="399"/>
                    </a:cubicBezTo>
                    <a:cubicBezTo>
                      <a:pt x="180" y="423"/>
                      <a:pt x="132" y="480"/>
                      <a:pt x="132" y="570"/>
                    </a:cubicBezTo>
                    <a:cubicBezTo>
                      <a:pt x="132" y="619"/>
                      <a:pt x="146" y="655"/>
                      <a:pt x="175" y="679"/>
                    </a:cubicBezTo>
                    <a:cubicBezTo>
                      <a:pt x="206" y="705"/>
                      <a:pt x="256" y="718"/>
                      <a:pt x="325" y="718"/>
                    </a:cubicBezTo>
                    <a:cubicBezTo>
                      <a:pt x="372" y="718"/>
                      <a:pt x="415" y="711"/>
                      <a:pt x="456" y="700"/>
                    </a:cubicBezTo>
                    <a:lnTo>
                      <a:pt x="456" y="3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7" name="Freeform 11"/>
              <p:cNvSpPr>
                <a:spLocks noEditPoints="1"/>
              </p:cNvSpPr>
              <p:nvPr/>
            </p:nvSpPr>
            <p:spPr bwMode="gray">
              <a:xfrm>
                <a:off x="1662" y="2598"/>
                <a:ext cx="119" cy="227"/>
              </a:xfrm>
              <a:custGeom>
                <a:avLst/>
                <a:gdLst>
                  <a:gd name="T0" fmla="*/ 0 w 592"/>
                  <a:gd name="T1" fmla="*/ 0 h 1136"/>
                  <a:gd name="T2" fmla="*/ 0 w 592"/>
                  <a:gd name="T3" fmla="*/ 0 h 1136"/>
                  <a:gd name="T4" fmla="*/ 0 w 592"/>
                  <a:gd name="T5" fmla="*/ 0 h 1136"/>
                  <a:gd name="T6" fmla="*/ 0 w 592"/>
                  <a:gd name="T7" fmla="*/ 0 h 1136"/>
                  <a:gd name="T8" fmla="*/ 0 w 592"/>
                  <a:gd name="T9" fmla="*/ 0 h 1136"/>
                  <a:gd name="T10" fmla="*/ 0 w 592"/>
                  <a:gd name="T11" fmla="*/ 0 h 1136"/>
                  <a:gd name="T12" fmla="*/ 0 w 592"/>
                  <a:gd name="T13" fmla="*/ 0 h 1136"/>
                  <a:gd name="T14" fmla="*/ 0 w 592"/>
                  <a:gd name="T15" fmla="*/ 0 h 1136"/>
                  <a:gd name="T16" fmla="*/ 0 w 592"/>
                  <a:gd name="T17" fmla="*/ 0 h 1136"/>
                  <a:gd name="T18" fmla="*/ 0 w 592"/>
                  <a:gd name="T19" fmla="*/ 0 h 1136"/>
                  <a:gd name="T20" fmla="*/ 0 w 592"/>
                  <a:gd name="T21" fmla="*/ 0 h 1136"/>
                  <a:gd name="T22" fmla="*/ 0 w 592"/>
                  <a:gd name="T23" fmla="*/ 0 h 1136"/>
                  <a:gd name="T24" fmla="*/ 0 w 592"/>
                  <a:gd name="T25" fmla="*/ 0 h 1136"/>
                  <a:gd name="T26" fmla="*/ 0 w 592"/>
                  <a:gd name="T27" fmla="*/ 0 h 1136"/>
                  <a:gd name="T28" fmla="*/ 0 w 592"/>
                  <a:gd name="T29" fmla="*/ 0 h 1136"/>
                  <a:gd name="T30" fmla="*/ 0 w 592"/>
                  <a:gd name="T31" fmla="*/ 0 h 1136"/>
                  <a:gd name="T32" fmla="*/ 0 w 592"/>
                  <a:gd name="T33" fmla="*/ 0 h 1136"/>
                  <a:gd name="T34" fmla="*/ 0 w 592"/>
                  <a:gd name="T35" fmla="*/ 0 h 1136"/>
                  <a:gd name="T36" fmla="*/ 0 w 592"/>
                  <a:gd name="T37" fmla="*/ 0 h 1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2" h="1136">
                    <a:moveTo>
                      <a:pt x="129" y="742"/>
                    </a:moveTo>
                    <a:cubicBezTo>
                      <a:pt x="129" y="1136"/>
                      <a:pt x="129" y="1136"/>
                      <a:pt x="129" y="1136"/>
                    </a:cubicBezTo>
                    <a:cubicBezTo>
                      <a:pt x="0" y="1136"/>
                      <a:pt x="0" y="1136"/>
                      <a:pt x="0" y="1136"/>
                    </a:cubicBezTo>
                    <a:cubicBezTo>
                      <a:pt x="0" y="30"/>
                      <a:pt x="0" y="30"/>
                      <a:pt x="0" y="30"/>
                    </a:cubicBezTo>
                    <a:cubicBezTo>
                      <a:pt x="89" y="10"/>
                      <a:pt x="175" y="0"/>
                      <a:pt x="260" y="0"/>
                    </a:cubicBezTo>
                    <a:cubicBezTo>
                      <a:pt x="391" y="0"/>
                      <a:pt x="480" y="39"/>
                      <a:pt x="528" y="118"/>
                    </a:cubicBezTo>
                    <a:cubicBezTo>
                      <a:pt x="571" y="188"/>
                      <a:pt x="592" y="281"/>
                      <a:pt x="592" y="396"/>
                    </a:cubicBezTo>
                    <a:cubicBezTo>
                      <a:pt x="592" y="518"/>
                      <a:pt x="565" y="616"/>
                      <a:pt x="511" y="691"/>
                    </a:cubicBezTo>
                    <a:cubicBezTo>
                      <a:pt x="460" y="761"/>
                      <a:pt x="385" y="795"/>
                      <a:pt x="287" y="795"/>
                    </a:cubicBezTo>
                    <a:cubicBezTo>
                      <a:pt x="245" y="795"/>
                      <a:pt x="209" y="789"/>
                      <a:pt x="180" y="775"/>
                    </a:cubicBezTo>
                    <a:cubicBezTo>
                      <a:pt x="166" y="769"/>
                      <a:pt x="149" y="758"/>
                      <a:pt x="129" y="742"/>
                    </a:cubicBezTo>
                    <a:moveTo>
                      <a:pt x="129" y="653"/>
                    </a:moveTo>
                    <a:cubicBezTo>
                      <a:pt x="172" y="696"/>
                      <a:pt x="220" y="718"/>
                      <a:pt x="272" y="718"/>
                    </a:cubicBezTo>
                    <a:cubicBezTo>
                      <a:pt x="338" y="718"/>
                      <a:pt x="387" y="684"/>
                      <a:pt x="418" y="618"/>
                    </a:cubicBezTo>
                    <a:cubicBezTo>
                      <a:pt x="447" y="557"/>
                      <a:pt x="461" y="483"/>
                      <a:pt x="461" y="395"/>
                    </a:cubicBezTo>
                    <a:cubicBezTo>
                      <a:pt x="461" y="284"/>
                      <a:pt x="442" y="202"/>
                      <a:pt x="403" y="147"/>
                    </a:cubicBezTo>
                    <a:cubicBezTo>
                      <a:pt x="372" y="101"/>
                      <a:pt x="318" y="78"/>
                      <a:pt x="241" y="78"/>
                    </a:cubicBezTo>
                    <a:cubicBezTo>
                      <a:pt x="207" y="78"/>
                      <a:pt x="170" y="81"/>
                      <a:pt x="129" y="87"/>
                    </a:cubicBezTo>
                    <a:lnTo>
                      <a:pt x="129" y="6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8" name="Freeform 12"/>
              <p:cNvSpPr>
                <a:spLocks noEditPoints="1"/>
              </p:cNvSpPr>
              <p:nvPr/>
            </p:nvSpPr>
            <p:spPr bwMode="gray">
              <a:xfrm>
                <a:off x="1816" y="2547"/>
                <a:ext cx="32" cy="206"/>
              </a:xfrm>
              <a:custGeom>
                <a:avLst/>
                <a:gdLst>
                  <a:gd name="T0" fmla="*/ 0 w 157"/>
                  <a:gd name="T1" fmla="*/ 0 h 1031"/>
                  <a:gd name="T2" fmla="*/ 0 w 157"/>
                  <a:gd name="T3" fmla="*/ 0 h 1031"/>
                  <a:gd name="T4" fmla="*/ 0 w 157"/>
                  <a:gd name="T5" fmla="*/ 0 h 1031"/>
                  <a:gd name="T6" fmla="*/ 0 w 157"/>
                  <a:gd name="T7" fmla="*/ 0 h 1031"/>
                  <a:gd name="T8" fmla="*/ 0 w 157"/>
                  <a:gd name="T9" fmla="*/ 0 h 1031"/>
                  <a:gd name="T10" fmla="*/ 0 w 157"/>
                  <a:gd name="T11" fmla="*/ 0 h 1031"/>
                  <a:gd name="T12" fmla="*/ 0 w 157"/>
                  <a:gd name="T13" fmla="*/ 0 h 1031"/>
                  <a:gd name="T14" fmla="*/ 0 w 157"/>
                  <a:gd name="T15" fmla="*/ 0 h 1031"/>
                  <a:gd name="T16" fmla="*/ 0 w 157"/>
                  <a:gd name="T17" fmla="*/ 0 h 1031"/>
                  <a:gd name="T18" fmla="*/ 0 w 157"/>
                  <a:gd name="T19" fmla="*/ 0 h 1031"/>
                  <a:gd name="T20" fmla="*/ 0 w 157"/>
                  <a:gd name="T21" fmla="*/ 0 h 1031"/>
                  <a:gd name="T22" fmla="*/ 0 w 157"/>
                  <a:gd name="T23" fmla="*/ 0 h 1031"/>
                  <a:gd name="T24" fmla="*/ 0 w 157"/>
                  <a:gd name="T25" fmla="*/ 0 h 1031"/>
                  <a:gd name="T26" fmla="*/ 0 w 157"/>
                  <a:gd name="T27" fmla="*/ 0 h 10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7" h="1031">
                    <a:moveTo>
                      <a:pt x="78" y="0"/>
                    </a:moveTo>
                    <a:cubicBezTo>
                      <a:pt x="102" y="0"/>
                      <a:pt x="121" y="9"/>
                      <a:pt x="137" y="26"/>
                    </a:cubicBezTo>
                    <a:cubicBezTo>
                      <a:pt x="150" y="42"/>
                      <a:pt x="157" y="59"/>
                      <a:pt x="157" y="79"/>
                    </a:cubicBezTo>
                    <a:cubicBezTo>
                      <a:pt x="157" y="103"/>
                      <a:pt x="148" y="123"/>
                      <a:pt x="131" y="139"/>
                    </a:cubicBezTo>
                    <a:cubicBezTo>
                      <a:pt x="116" y="152"/>
                      <a:pt x="99" y="159"/>
                      <a:pt x="78" y="159"/>
                    </a:cubicBezTo>
                    <a:cubicBezTo>
                      <a:pt x="54" y="159"/>
                      <a:pt x="35" y="150"/>
                      <a:pt x="20" y="133"/>
                    </a:cubicBezTo>
                    <a:cubicBezTo>
                      <a:pt x="6" y="118"/>
                      <a:pt x="0" y="99"/>
                      <a:pt x="0" y="78"/>
                    </a:cubicBezTo>
                    <a:cubicBezTo>
                      <a:pt x="0" y="56"/>
                      <a:pt x="8" y="37"/>
                      <a:pt x="25" y="20"/>
                    </a:cubicBezTo>
                    <a:cubicBezTo>
                      <a:pt x="40" y="7"/>
                      <a:pt x="58" y="0"/>
                      <a:pt x="78" y="0"/>
                    </a:cubicBezTo>
                    <a:moveTo>
                      <a:pt x="15" y="277"/>
                    </a:moveTo>
                    <a:cubicBezTo>
                      <a:pt x="144" y="277"/>
                      <a:pt x="144" y="277"/>
                      <a:pt x="144" y="277"/>
                    </a:cubicBezTo>
                    <a:cubicBezTo>
                      <a:pt x="144" y="1031"/>
                      <a:pt x="144" y="1031"/>
                      <a:pt x="144" y="1031"/>
                    </a:cubicBezTo>
                    <a:cubicBezTo>
                      <a:pt x="15" y="1031"/>
                      <a:pt x="15" y="1031"/>
                      <a:pt x="15" y="1031"/>
                    </a:cubicBezTo>
                    <a:lnTo>
                      <a:pt x="15" y="2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9" name="Freeform 13"/>
              <p:cNvSpPr>
                <a:spLocks/>
              </p:cNvSpPr>
              <p:nvPr/>
            </p:nvSpPr>
            <p:spPr bwMode="gray">
              <a:xfrm>
                <a:off x="1894" y="2598"/>
                <a:ext cx="114" cy="155"/>
              </a:xfrm>
              <a:custGeom>
                <a:avLst/>
                <a:gdLst>
                  <a:gd name="T0" fmla="*/ 0 w 573"/>
                  <a:gd name="T1" fmla="*/ 0 h 775"/>
                  <a:gd name="T2" fmla="*/ 0 w 573"/>
                  <a:gd name="T3" fmla="*/ 0 h 775"/>
                  <a:gd name="T4" fmla="*/ 0 w 573"/>
                  <a:gd name="T5" fmla="*/ 0 h 775"/>
                  <a:gd name="T6" fmla="*/ 0 w 573"/>
                  <a:gd name="T7" fmla="*/ 0 h 775"/>
                  <a:gd name="T8" fmla="*/ 0 w 573"/>
                  <a:gd name="T9" fmla="*/ 0 h 775"/>
                  <a:gd name="T10" fmla="*/ 0 w 573"/>
                  <a:gd name="T11" fmla="*/ 0 h 775"/>
                  <a:gd name="T12" fmla="*/ 0 w 573"/>
                  <a:gd name="T13" fmla="*/ 0 h 775"/>
                  <a:gd name="T14" fmla="*/ 0 w 573"/>
                  <a:gd name="T15" fmla="*/ 0 h 775"/>
                  <a:gd name="T16" fmla="*/ 0 w 573"/>
                  <a:gd name="T17" fmla="*/ 0 h 775"/>
                  <a:gd name="T18" fmla="*/ 0 w 573"/>
                  <a:gd name="T19" fmla="*/ 0 h 775"/>
                  <a:gd name="T20" fmla="*/ 0 w 573"/>
                  <a:gd name="T21" fmla="*/ 0 h 775"/>
                  <a:gd name="T22" fmla="*/ 0 w 573"/>
                  <a:gd name="T23" fmla="*/ 0 h 775"/>
                  <a:gd name="T24" fmla="*/ 0 w 573"/>
                  <a:gd name="T25" fmla="*/ 0 h 7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3" h="775">
                    <a:moveTo>
                      <a:pt x="0" y="775"/>
                    </a:moveTo>
                    <a:cubicBezTo>
                      <a:pt x="0" y="30"/>
                      <a:pt x="0" y="30"/>
                      <a:pt x="0" y="30"/>
                    </a:cubicBezTo>
                    <a:cubicBezTo>
                      <a:pt x="120" y="10"/>
                      <a:pt x="220" y="0"/>
                      <a:pt x="302" y="0"/>
                    </a:cubicBezTo>
                    <a:cubicBezTo>
                      <a:pt x="434" y="0"/>
                      <a:pt x="516" y="39"/>
                      <a:pt x="550" y="119"/>
                    </a:cubicBezTo>
                    <a:cubicBezTo>
                      <a:pt x="565" y="155"/>
                      <a:pt x="573" y="220"/>
                      <a:pt x="573" y="312"/>
                    </a:cubicBezTo>
                    <a:cubicBezTo>
                      <a:pt x="573" y="775"/>
                      <a:pt x="573" y="775"/>
                      <a:pt x="573" y="775"/>
                    </a:cubicBezTo>
                    <a:cubicBezTo>
                      <a:pt x="444" y="775"/>
                      <a:pt x="444" y="775"/>
                      <a:pt x="444" y="775"/>
                    </a:cubicBezTo>
                    <a:cubicBezTo>
                      <a:pt x="444" y="320"/>
                      <a:pt x="444" y="320"/>
                      <a:pt x="444" y="320"/>
                    </a:cubicBezTo>
                    <a:cubicBezTo>
                      <a:pt x="444" y="230"/>
                      <a:pt x="436" y="171"/>
                      <a:pt x="421" y="140"/>
                    </a:cubicBezTo>
                    <a:cubicBezTo>
                      <a:pt x="400" y="99"/>
                      <a:pt x="356" y="78"/>
                      <a:pt x="290" y="78"/>
                    </a:cubicBezTo>
                    <a:cubicBezTo>
                      <a:pt x="237" y="78"/>
                      <a:pt x="184" y="83"/>
                      <a:pt x="130" y="94"/>
                    </a:cubicBezTo>
                    <a:cubicBezTo>
                      <a:pt x="130" y="775"/>
                      <a:pt x="130" y="775"/>
                      <a:pt x="130" y="775"/>
                    </a:cubicBezTo>
                    <a:lnTo>
                      <a:pt x="0" y="7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0" name="Freeform 14"/>
              <p:cNvSpPr>
                <a:spLocks noEditPoints="1"/>
              </p:cNvSpPr>
              <p:nvPr/>
            </p:nvSpPr>
            <p:spPr bwMode="gray">
              <a:xfrm>
                <a:off x="2044" y="2598"/>
                <a:ext cx="119" cy="229"/>
              </a:xfrm>
              <a:custGeom>
                <a:avLst/>
                <a:gdLst>
                  <a:gd name="T0" fmla="*/ 0 w 595"/>
                  <a:gd name="T1" fmla="*/ 0 h 1147"/>
                  <a:gd name="T2" fmla="*/ 0 w 595"/>
                  <a:gd name="T3" fmla="*/ 0 h 1147"/>
                  <a:gd name="T4" fmla="*/ 0 w 595"/>
                  <a:gd name="T5" fmla="*/ 0 h 1147"/>
                  <a:gd name="T6" fmla="*/ 0 w 595"/>
                  <a:gd name="T7" fmla="*/ 0 h 1147"/>
                  <a:gd name="T8" fmla="*/ 0 w 595"/>
                  <a:gd name="T9" fmla="*/ 0 h 1147"/>
                  <a:gd name="T10" fmla="*/ 0 w 595"/>
                  <a:gd name="T11" fmla="*/ 0 h 1147"/>
                  <a:gd name="T12" fmla="*/ 0 w 595"/>
                  <a:gd name="T13" fmla="*/ 0 h 1147"/>
                  <a:gd name="T14" fmla="*/ 0 w 595"/>
                  <a:gd name="T15" fmla="*/ 0 h 1147"/>
                  <a:gd name="T16" fmla="*/ 0 w 595"/>
                  <a:gd name="T17" fmla="*/ 0 h 1147"/>
                  <a:gd name="T18" fmla="*/ 0 w 595"/>
                  <a:gd name="T19" fmla="*/ 0 h 1147"/>
                  <a:gd name="T20" fmla="*/ 0 w 595"/>
                  <a:gd name="T21" fmla="*/ 0 h 1147"/>
                  <a:gd name="T22" fmla="*/ 0 w 595"/>
                  <a:gd name="T23" fmla="*/ 0 h 1147"/>
                  <a:gd name="T24" fmla="*/ 0 w 595"/>
                  <a:gd name="T25" fmla="*/ 0 h 1147"/>
                  <a:gd name="T26" fmla="*/ 0 w 595"/>
                  <a:gd name="T27" fmla="*/ 0 h 1147"/>
                  <a:gd name="T28" fmla="*/ 0 w 595"/>
                  <a:gd name="T29" fmla="*/ 0 h 1147"/>
                  <a:gd name="T30" fmla="*/ 0 w 595"/>
                  <a:gd name="T31" fmla="*/ 0 h 1147"/>
                  <a:gd name="T32" fmla="*/ 0 w 595"/>
                  <a:gd name="T33" fmla="*/ 0 h 1147"/>
                  <a:gd name="T34" fmla="*/ 0 w 595"/>
                  <a:gd name="T35" fmla="*/ 0 h 1147"/>
                  <a:gd name="T36" fmla="*/ 0 w 595"/>
                  <a:gd name="T37" fmla="*/ 0 h 1147"/>
                  <a:gd name="T38" fmla="*/ 0 w 595"/>
                  <a:gd name="T39" fmla="*/ 0 h 1147"/>
                  <a:gd name="T40" fmla="*/ 0 w 595"/>
                  <a:gd name="T41" fmla="*/ 0 h 1147"/>
                  <a:gd name="T42" fmla="*/ 0 w 595"/>
                  <a:gd name="T43" fmla="*/ 0 h 1147"/>
                  <a:gd name="T44" fmla="*/ 0 w 595"/>
                  <a:gd name="T45" fmla="*/ 0 h 1147"/>
                  <a:gd name="T46" fmla="*/ 0 w 595"/>
                  <a:gd name="T47" fmla="*/ 0 h 1147"/>
                  <a:gd name="T48" fmla="*/ 0 w 595"/>
                  <a:gd name="T49" fmla="*/ 0 h 1147"/>
                  <a:gd name="T50" fmla="*/ 0 w 595"/>
                  <a:gd name="T51" fmla="*/ 0 h 1147"/>
                  <a:gd name="T52" fmla="*/ 0 w 595"/>
                  <a:gd name="T53" fmla="*/ 0 h 1147"/>
                  <a:gd name="T54" fmla="*/ 0 w 595"/>
                  <a:gd name="T55" fmla="*/ 0 h 1147"/>
                  <a:gd name="T56" fmla="*/ 0 w 595"/>
                  <a:gd name="T57" fmla="*/ 0 h 1147"/>
                  <a:gd name="T58" fmla="*/ 0 w 595"/>
                  <a:gd name="T59" fmla="*/ 0 h 11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1147">
                    <a:moveTo>
                      <a:pt x="466" y="707"/>
                    </a:moveTo>
                    <a:cubicBezTo>
                      <a:pt x="446" y="728"/>
                      <a:pt x="430" y="743"/>
                      <a:pt x="418" y="752"/>
                    </a:cubicBezTo>
                    <a:cubicBezTo>
                      <a:pt x="378" y="781"/>
                      <a:pt x="329" y="795"/>
                      <a:pt x="268" y="795"/>
                    </a:cubicBezTo>
                    <a:cubicBezTo>
                      <a:pt x="201" y="795"/>
                      <a:pt x="146" y="777"/>
                      <a:pt x="102" y="740"/>
                    </a:cubicBezTo>
                    <a:cubicBezTo>
                      <a:pt x="34" y="683"/>
                      <a:pt x="0" y="581"/>
                      <a:pt x="0" y="433"/>
                    </a:cubicBezTo>
                    <a:cubicBezTo>
                      <a:pt x="0" y="313"/>
                      <a:pt x="25" y="215"/>
                      <a:pt x="75" y="137"/>
                    </a:cubicBezTo>
                    <a:cubicBezTo>
                      <a:pt x="133" y="46"/>
                      <a:pt x="226" y="0"/>
                      <a:pt x="356" y="0"/>
                    </a:cubicBezTo>
                    <a:cubicBezTo>
                      <a:pt x="433" y="0"/>
                      <a:pt x="513" y="10"/>
                      <a:pt x="595" y="30"/>
                    </a:cubicBezTo>
                    <a:cubicBezTo>
                      <a:pt x="595" y="628"/>
                      <a:pt x="595" y="628"/>
                      <a:pt x="595" y="628"/>
                    </a:cubicBezTo>
                    <a:cubicBezTo>
                      <a:pt x="595" y="739"/>
                      <a:pt x="590" y="823"/>
                      <a:pt x="580" y="881"/>
                    </a:cubicBezTo>
                    <a:cubicBezTo>
                      <a:pt x="563" y="986"/>
                      <a:pt x="516" y="1059"/>
                      <a:pt x="441" y="1099"/>
                    </a:cubicBezTo>
                    <a:cubicBezTo>
                      <a:pt x="380" y="1131"/>
                      <a:pt x="299" y="1147"/>
                      <a:pt x="200" y="1147"/>
                    </a:cubicBezTo>
                    <a:cubicBezTo>
                      <a:pt x="172" y="1147"/>
                      <a:pt x="140" y="1145"/>
                      <a:pt x="103" y="1141"/>
                    </a:cubicBezTo>
                    <a:cubicBezTo>
                      <a:pt x="103" y="1064"/>
                      <a:pt x="103" y="1064"/>
                      <a:pt x="103" y="1064"/>
                    </a:cubicBezTo>
                    <a:cubicBezTo>
                      <a:pt x="136" y="1068"/>
                      <a:pt x="168" y="1069"/>
                      <a:pt x="199" y="1069"/>
                    </a:cubicBezTo>
                    <a:cubicBezTo>
                      <a:pt x="270" y="1069"/>
                      <a:pt x="322" y="1060"/>
                      <a:pt x="357" y="1041"/>
                    </a:cubicBezTo>
                    <a:cubicBezTo>
                      <a:pt x="408" y="1014"/>
                      <a:pt x="440" y="966"/>
                      <a:pt x="454" y="896"/>
                    </a:cubicBezTo>
                    <a:cubicBezTo>
                      <a:pt x="462" y="857"/>
                      <a:pt x="466" y="808"/>
                      <a:pt x="466" y="748"/>
                    </a:cubicBezTo>
                    <a:lnTo>
                      <a:pt x="466" y="707"/>
                    </a:lnTo>
                    <a:close/>
                    <a:moveTo>
                      <a:pt x="466" y="85"/>
                    </a:moveTo>
                    <a:cubicBezTo>
                      <a:pt x="430" y="80"/>
                      <a:pt x="398" y="78"/>
                      <a:pt x="369" y="78"/>
                    </a:cubicBezTo>
                    <a:cubicBezTo>
                      <a:pt x="315" y="78"/>
                      <a:pt x="272" y="89"/>
                      <a:pt x="242" y="111"/>
                    </a:cubicBezTo>
                    <a:cubicBezTo>
                      <a:pt x="207" y="136"/>
                      <a:pt x="179" y="180"/>
                      <a:pt x="159" y="244"/>
                    </a:cubicBezTo>
                    <a:cubicBezTo>
                      <a:pt x="141" y="299"/>
                      <a:pt x="132" y="364"/>
                      <a:pt x="132" y="438"/>
                    </a:cubicBezTo>
                    <a:cubicBezTo>
                      <a:pt x="132" y="540"/>
                      <a:pt x="149" y="615"/>
                      <a:pt x="183" y="662"/>
                    </a:cubicBezTo>
                    <a:cubicBezTo>
                      <a:pt x="209" y="699"/>
                      <a:pt x="243" y="718"/>
                      <a:pt x="286" y="718"/>
                    </a:cubicBezTo>
                    <a:cubicBezTo>
                      <a:pt x="323" y="718"/>
                      <a:pt x="357" y="706"/>
                      <a:pt x="388" y="683"/>
                    </a:cubicBezTo>
                    <a:cubicBezTo>
                      <a:pt x="420" y="660"/>
                      <a:pt x="442" y="629"/>
                      <a:pt x="455" y="592"/>
                    </a:cubicBezTo>
                    <a:cubicBezTo>
                      <a:pt x="462" y="572"/>
                      <a:pt x="466" y="543"/>
                      <a:pt x="466" y="505"/>
                    </a:cubicBezTo>
                    <a:lnTo>
                      <a:pt x="466"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1" name="Freeform 15"/>
              <p:cNvSpPr>
                <a:spLocks/>
              </p:cNvSpPr>
              <p:nvPr/>
            </p:nvSpPr>
            <p:spPr bwMode="gray">
              <a:xfrm>
                <a:off x="2280" y="2561"/>
                <a:ext cx="67" cy="192"/>
              </a:xfrm>
              <a:custGeom>
                <a:avLst/>
                <a:gdLst>
                  <a:gd name="T0" fmla="*/ 0 w 332"/>
                  <a:gd name="T1" fmla="*/ 0 h 958"/>
                  <a:gd name="T2" fmla="*/ 0 w 332"/>
                  <a:gd name="T3" fmla="*/ 0 h 958"/>
                  <a:gd name="T4" fmla="*/ 0 w 332"/>
                  <a:gd name="T5" fmla="*/ 0 h 958"/>
                  <a:gd name="T6" fmla="*/ 0 w 332"/>
                  <a:gd name="T7" fmla="*/ 0 h 958"/>
                  <a:gd name="T8" fmla="*/ 0 w 332"/>
                  <a:gd name="T9" fmla="*/ 0 h 958"/>
                  <a:gd name="T10" fmla="*/ 0 w 332"/>
                  <a:gd name="T11" fmla="*/ 0 h 958"/>
                  <a:gd name="T12" fmla="*/ 0 w 332"/>
                  <a:gd name="T13" fmla="*/ 0 h 958"/>
                  <a:gd name="T14" fmla="*/ 0 w 332"/>
                  <a:gd name="T15" fmla="*/ 0 h 958"/>
                  <a:gd name="T16" fmla="*/ 0 w 332"/>
                  <a:gd name="T17" fmla="*/ 0 h 958"/>
                  <a:gd name="T18" fmla="*/ 0 w 332"/>
                  <a:gd name="T19" fmla="*/ 0 h 958"/>
                  <a:gd name="T20" fmla="*/ 0 w 332"/>
                  <a:gd name="T21" fmla="*/ 0 h 958"/>
                  <a:gd name="T22" fmla="*/ 0 w 332"/>
                  <a:gd name="T23" fmla="*/ 0 h 958"/>
                  <a:gd name="T24" fmla="*/ 0 w 332"/>
                  <a:gd name="T25" fmla="*/ 0 h 958"/>
                  <a:gd name="T26" fmla="*/ 0 w 332"/>
                  <a:gd name="T27" fmla="*/ 0 h 958"/>
                  <a:gd name="T28" fmla="*/ 0 w 332"/>
                  <a:gd name="T29" fmla="*/ 0 h 958"/>
                  <a:gd name="T30" fmla="*/ 0 w 332"/>
                  <a:gd name="T31" fmla="*/ 0 h 958"/>
                  <a:gd name="T32" fmla="*/ 0 w 332"/>
                  <a:gd name="T33" fmla="*/ 0 h 9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2" h="958">
                    <a:moveTo>
                      <a:pt x="0" y="0"/>
                    </a:moveTo>
                    <a:cubicBezTo>
                      <a:pt x="129" y="0"/>
                      <a:pt x="129" y="0"/>
                      <a:pt x="129" y="0"/>
                    </a:cubicBezTo>
                    <a:cubicBezTo>
                      <a:pt x="129" y="204"/>
                      <a:pt x="129" y="204"/>
                      <a:pt x="129" y="204"/>
                    </a:cubicBezTo>
                    <a:cubicBezTo>
                      <a:pt x="332" y="204"/>
                      <a:pt x="332" y="204"/>
                      <a:pt x="332" y="204"/>
                    </a:cubicBezTo>
                    <a:cubicBezTo>
                      <a:pt x="332" y="286"/>
                      <a:pt x="332" y="286"/>
                      <a:pt x="332" y="286"/>
                    </a:cubicBezTo>
                    <a:cubicBezTo>
                      <a:pt x="129" y="286"/>
                      <a:pt x="129" y="286"/>
                      <a:pt x="129" y="286"/>
                    </a:cubicBezTo>
                    <a:cubicBezTo>
                      <a:pt x="129" y="686"/>
                      <a:pt x="129" y="686"/>
                      <a:pt x="129" y="686"/>
                    </a:cubicBezTo>
                    <a:cubicBezTo>
                      <a:pt x="129" y="762"/>
                      <a:pt x="140" y="813"/>
                      <a:pt x="163" y="840"/>
                    </a:cubicBezTo>
                    <a:cubicBezTo>
                      <a:pt x="179" y="858"/>
                      <a:pt x="203" y="869"/>
                      <a:pt x="235" y="873"/>
                    </a:cubicBezTo>
                    <a:cubicBezTo>
                      <a:pt x="245" y="875"/>
                      <a:pt x="264" y="875"/>
                      <a:pt x="290" y="875"/>
                    </a:cubicBezTo>
                    <a:cubicBezTo>
                      <a:pt x="332" y="875"/>
                      <a:pt x="332" y="875"/>
                      <a:pt x="332" y="875"/>
                    </a:cubicBezTo>
                    <a:cubicBezTo>
                      <a:pt x="332" y="958"/>
                      <a:pt x="332" y="958"/>
                      <a:pt x="332" y="958"/>
                    </a:cubicBezTo>
                    <a:cubicBezTo>
                      <a:pt x="263" y="958"/>
                      <a:pt x="263" y="958"/>
                      <a:pt x="263" y="958"/>
                    </a:cubicBezTo>
                    <a:cubicBezTo>
                      <a:pt x="207" y="958"/>
                      <a:pt x="164" y="953"/>
                      <a:pt x="132" y="945"/>
                    </a:cubicBezTo>
                    <a:cubicBezTo>
                      <a:pt x="67" y="927"/>
                      <a:pt x="27" y="884"/>
                      <a:pt x="12" y="817"/>
                    </a:cubicBezTo>
                    <a:cubicBezTo>
                      <a:pt x="4" y="781"/>
                      <a:pt x="0" y="731"/>
                      <a:pt x="0" y="66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2" name="Freeform 16"/>
              <p:cNvSpPr>
                <a:spLocks noEditPoints="1"/>
              </p:cNvSpPr>
              <p:nvPr/>
            </p:nvSpPr>
            <p:spPr bwMode="gray">
              <a:xfrm>
                <a:off x="2374" y="2598"/>
                <a:ext cx="127" cy="159"/>
              </a:xfrm>
              <a:custGeom>
                <a:avLst/>
                <a:gdLst>
                  <a:gd name="T0" fmla="*/ 0 w 634"/>
                  <a:gd name="T1" fmla="*/ 0 h 795"/>
                  <a:gd name="T2" fmla="*/ 0 w 634"/>
                  <a:gd name="T3" fmla="*/ 0 h 795"/>
                  <a:gd name="T4" fmla="*/ 0 w 634"/>
                  <a:gd name="T5" fmla="*/ 0 h 795"/>
                  <a:gd name="T6" fmla="*/ 0 w 634"/>
                  <a:gd name="T7" fmla="*/ 0 h 795"/>
                  <a:gd name="T8" fmla="*/ 0 w 634"/>
                  <a:gd name="T9" fmla="*/ 0 h 795"/>
                  <a:gd name="T10" fmla="*/ 0 w 634"/>
                  <a:gd name="T11" fmla="*/ 0 h 795"/>
                  <a:gd name="T12" fmla="*/ 0 w 634"/>
                  <a:gd name="T13" fmla="*/ 0 h 795"/>
                  <a:gd name="T14" fmla="*/ 0 w 634"/>
                  <a:gd name="T15" fmla="*/ 0 h 795"/>
                  <a:gd name="T16" fmla="*/ 0 w 634"/>
                  <a:gd name="T17" fmla="*/ 0 h 795"/>
                  <a:gd name="T18" fmla="*/ 0 w 634"/>
                  <a:gd name="T19" fmla="*/ 0 h 795"/>
                  <a:gd name="T20" fmla="*/ 0 w 634"/>
                  <a:gd name="T21" fmla="*/ 0 h 795"/>
                  <a:gd name="T22" fmla="*/ 0 w 634"/>
                  <a:gd name="T23" fmla="*/ 0 h 795"/>
                  <a:gd name="T24" fmla="*/ 0 w 634"/>
                  <a:gd name="T25" fmla="*/ 0 h 795"/>
                  <a:gd name="T26" fmla="*/ 0 w 634"/>
                  <a:gd name="T27" fmla="*/ 0 h 795"/>
                  <a:gd name="T28" fmla="*/ 0 w 634"/>
                  <a:gd name="T29" fmla="*/ 0 h 795"/>
                  <a:gd name="T30" fmla="*/ 0 w 634"/>
                  <a:gd name="T31" fmla="*/ 0 h 795"/>
                  <a:gd name="T32" fmla="*/ 0 w 634"/>
                  <a:gd name="T33" fmla="*/ 0 h 7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795">
                    <a:moveTo>
                      <a:pt x="318" y="0"/>
                    </a:moveTo>
                    <a:cubicBezTo>
                      <a:pt x="426" y="0"/>
                      <a:pt x="506" y="36"/>
                      <a:pt x="559" y="107"/>
                    </a:cubicBezTo>
                    <a:cubicBezTo>
                      <a:pt x="609" y="176"/>
                      <a:pt x="634" y="273"/>
                      <a:pt x="634" y="398"/>
                    </a:cubicBezTo>
                    <a:cubicBezTo>
                      <a:pt x="634" y="521"/>
                      <a:pt x="609" y="618"/>
                      <a:pt x="559" y="688"/>
                    </a:cubicBezTo>
                    <a:cubicBezTo>
                      <a:pt x="507" y="760"/>
                      <a:pt x="427" y="795"/>
                      <a:pt x="318" y="795"/>
                    </a:cubicBezTo>
                    <a:cubicBezTo>
                      <a:pt x="106" y="795"/>
                      <a:pt x="0" y="661"/>
                      <a:pt x="0" y="393"/>
                    </a:cubicBezTo>
                    <a:cubicBezTo>
                      <a:pt x="0" y="271"/>
                      <a:pt x="26" y="176"/>
                      <a:pt x="76" y="107"/>
                    </a:cubicBezTo>
                    <a:cubicBezTo>
                      <a:pt x="129" y="36"/>
                      <a:pt x="209" y="0"/>
                      <a:pt x="318" y="0"/>
                    </a:cubicBezTo>
                    <a:moveTo>
                      <a:pt x="318" y="78"/>
                    </a:moveTo>
                    <a:cubicBezTo>
                      <a:pt x="245" y="78"/>
                      <a:pt x="194" y="110"/>
                      <a:pt x="166" y="176"/>
                    </a:cubicBezTo>
                    <a:cubicBezTo>
                      <a:pt x="144" y="230"/>
                      <a:pt x="132" y="303"/>
                      <a:pt x="132" y="394"/>
                    </a:cubicBezTo>
                    <a:cubicBezTo>
                      <a:pt x="132" y="490"/>
                      <a:pt x="144" y="565"/>
                      <a:pt x="166" y="619"/>
                    </a:cubicBezTo>
                    <a:cubicBezTo>
                      <a:pt x="194" y="685"/>
                      <a:pt x="245" y="718"/>
                      <a:pt x="318" y="718"/>
                    </a:cubicBezTo>
                    <a:cubicBezTo>
                      <a:pt x="391" y="718"/>
                      <a:pt x="441" y="685"/>
                      <a:pt x="468" y="619"/>
                    </a:cubicBezTo>
                    <a:cubicBezTo>
                      <a:pt x="491" y="565"/>
                      <a:pt x="503" y="491"/>
                      <a:pt x="503" y="398"/>
                    </a:cubicBezTo>
                    <a:cubicBezTo>
                      <a:pt x="503" y="302"/>
                      <a:pt x="491" y="228"/>
                      <a:pt x="468" y="176"/>
                    </a:cubicBezTo>
                    <a:cubicBezTo>
                      <a:pt x="440" y="110"/>
                      <a:pt x="390" y="78"/>
                      <a:pt x="318" y="7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3" name="Freeform 17"/>
              <p:cNvSpPr>
                <a:spLocks/>
              </p:cNvSpPr>
              <p:nvPr/>
            </p:nvSpPr>
            <p:spPr bwMode="gray">
              <a:xfrm>
                <a:off x="2538" y="2598"/>
                <a:ext cx="195" cy="155"/>
              </a:xfrm>
              <a:custGeom>
                <a:avLst/>
                <a:gdLst>
                  <a:gd name="T0" fmla="*/ 0 w 974"/>
                  <a:gd name="T1" fmla="*/ 0 h 775"/>
                  <a:gd name="T2" fmla="*/ 0 w 974"/>
                  <a:gd name="T3" fmla="*/ 0 h 775"/>
                  <a:gd name="T4" fmla="*/ 0 w 974"/>
                  <a:gd name="T5" fmla="*/ 0 h 775"/>
                  <a:gd name="T6" fmla="*/ 0 w 974"/>
                  <a:gd name="T7" fmla="*/ 0 h 775"/>
                  <a:gd name="T8" fmla="*/ 0 w 974"/>
                  <a:gd name="T9" fmla="*/ 0 h 775"/>
                  <a:gd name="T10" fmla="*/ 0 w 974"/>
                  <a:gd name="T11" fmla="*/ 0 h 775"/>
                  <a:gd name="T12" fmla="*/ 0 w 974"/>
                  <a:gd name="T13" fmla="*/ 0 h 775"/>
                  <a:gd name="T14" fmla="*/ 0 w 974"/>
                  <a:gd name="T15" fmla="*/ 0 h 775"/>
                  <a:gd name="T16" fmla="*/ 0 w 974"/>
                  <a:gd name="T17" fmla="*/ 0 h 775"/>
                  <a:gd name="T18" fmla="*/ 0 w 974"/>
                  <a:gd name="T19" fmla="*/ 0 h 775"/>
                  <a:gd name="T20" fmla="*/ 0 w 974"/>
                  <a:gd name="T21" fmla="*/ 0 h 775"/>
                  <a:gd name="T22" fmla="*/ 0 w 974"/>
                  <a:gd name="T23" fmla="*/ 0 h 775"/>
                  <a:gd name="T24" fmla="*/ 0 w 974"/>
                  <a:gd name="T25" fmla="*/ 0 h 775"/>
                  <a:gd name="T26" fmla="*/ 0 w 974"/>
                  <a:gd name="T27" fmla="*/ 0 h 775"/>
                  <a:gd name="T28" fmla="*/ 0 w 974"/>
                  <a:gd name="T29" fmla="*/ 0 h 775"/>
                  <a:gd name="T30" fmla="*/ 0 w 974"/>
                  <a:gd name="T31" fmla="*/ 0 h 775"/>
                  <a:gd name="T32" fmla="*/ 0 w 974"/>
                  <a:gd name="T33" fmla="*/ 0 h 775"/>
                  <a:gd name="T34" fmla="*/ 0 w 974"/>
                  <a:gd name="T35" fmla="*/ 0 h 775"/>
                  <a:gd name="T36" fmla="*/ 0 w 974"/>
                  <a:gd name="T37" fmla="*/ 0 h 775"/>
                  <a:gd name="T38" fmla="*/ 0 w 974"/>
                  <a:gd name="T39" fmla="*/ 0 h 775"/>
                  <a:gd name="T40" fmla="*/ 0 w 974"/>
                  <a:gd name="T41" fmla="*/ 0 h 7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74" h="775">
                    <a:moveTo>
                      <a:pt x="0" y="775"/>
                    </a:moveTo>
                    <a:cubicBezTo>
                      <a:pt x="0" y="30"/>
                      <a:pt x="0" y="30"/>
                      <a:pt x="0" y="30"/>
                    </a:cubicBezTo>
                    <a:cubicBezTo>
                      <a:pt x="117" y="10"/>
                      <a:pt x="210" y="0"/>
                      <a:pt x="278" y="0"/>
                    </a:cubicBezTo>
                    <a:cubicBezTo>
                      <a:pt x="367" y="0"/>
                      <a:pt x="435" y="16"/>
                      <a:pt x="480" y="49"/>
                    </a:cubicBezTo>
                    <a:cubicBezTo>
                      <a:pt x="561" y="16"/>
                      <a:pt x="642" y="0"/>
                      <a:pt x="722" y="0"/>
                    </a:cubicBezTo>
                    <a:cubicBezTo>
                      <a:pt x="843" y="0"/>
                      <a:pt x="920" y="40"/>
                      <a:pt x="952" y="119"/>
                    </a:cubicBezTo>
                    <a:cubicBezTo>
                      <a:pt x="967" y="156"/>
                      <a:pt x="974" y="220"/>
                      <a:pt x="974" y="312"/>
                    </a:cubicBezTo>
                    <a:cubicBezTo>
                      <a:pt x="974" y="775"/>
                      <a:pt x="974" y="775"/>
                      <a:pt x="974" y="775"/>
                    </a:cubicBezTo>
                    <a:cubicBezTo>
                      <a:pt x="845" y="775"/>
                      <a:pt x="845" y="775"/>
                      <a:pt x="845" y="775"/>
                    </a:cubicBezTo>
                    <a:cubicBezTo>
                      <a:pt x="845" y="320"/>
                      <a:pt x="845" y="320"/>
                      <a:pt x="845" y="320"/>
                    </a:cubicBezTo>
                    <a:cubicBezTo>
                      <a:pt x="845" y="231"/>
                      <a:pt x="838" y="172"/>
                      <a:pt x="824" y="141"/>
                    </a:cubicBezTo>
                    <a:cubicBezTo>
                      <a:pt x="805" y="99"/>
                      <a:pt x="765" y="78"/>
                      <a:pt x="705" y="78"/>
                    </a:cubicBezTo>
                    <a:cubicBezTo>
                      <a:pt x="654" y="78"/>
                      <a:pt x="603" y="90"/>
                      <a:pt x="551" y="113"/>
                    </a:cubicBezTo>
                    <a:cubicBezTo>
                      <a:pt x="551" y="775"/>
                      <a:pt x="551" y="775"/>
                      <a:pt x="551" y="775"/>
                    </a:cubicBezTo>
                    <a:cubicBezTo>
                      <a:pt x="422" y="775"/>
                      <a:pt x="422" y="775"/>
                      <a:pt x="422" y="775"/>
                    </a:cubicBezTo>
                    <a:cubicBezTo>
                      <a:pt x="422" y="314"/>
                      <a:pt x="422" y="314"/>
                      <a:pt x="422" y="314"/>
                    </a:cubicBezTo>
                    <a:cubicBezTo>
                      <a:pt x="422" y="229"/>
                      <a:pt x="415" y="171"/>
                      <a:pt x="401" y="141"/>
                    </a:cubicBezTo>
                    <a:cubicBezTo>
                      <a:pt x="382" y="99"/>
                      <a:pt x="341" y="78"/>
                      <a:pt x="278" y="78"/>
                    </a:cubicBezTo>
                    <a:cubicBezTo>
                      <a:pt x="231" y="78"/>
                      <a:pt x="181" y="83"/>
                      <a:pt x="128" y="94"/>
                    </a:cubicBezTo>
                    <a:cubicBezTo>
                      <a:pt x="128" y="775"/>
                      <a:pt x="128" y="775"/>
                      <a:pt x="128" y="775"/>
                    </a:cubicBezTo>
                    <a:lnTo>
                      <a:pt x="0" y="7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4" name="Freeform 18"/>
              <p:cNvSpPr>
                <a:spLocks noEditPoints="1"/>
              </p:cNvSpPr>
              <p:nvPr/>
            </p:nvSpPr>
            <p:spPr bwMode="gray">
              <a:xfrm>
                <a:off x="2768" y="2598"/>
                <a:ext cx="127" cy="159"/>
              </a:xfrm>
              <a:custGeom>
                <a:avLst/>
                <a:gdLst>
                  <a:gd name="T0" fmla="*/ 0 w 635"/>
                  <a:gd name="T1" fmla="*/ 0 h 795"/>
                  <a:gd name="T2" fmla="*/ 0 w 635"/>
                  <a:gd name="T3" fmla="*/ 0 h 795"/>
                  <a:gd name="T4" fmla="*/ 0 w 635"/>
                  <a:gd name="T5" fmla="*/ 0 h 795"/>
                  <a:gd name="T6" fmla="*/ 0 w 635"/>
                  <a:gd name="T7" fmla="*/ 0 h 795"/>
                  <a:gd name="T8" fmla="*/ 0 w 635"/>
                  <a:gd name="T9" fmla="*/ 0 h 795"/>
                  <a:gd name="T10" fmla="*/ 0 w 635"/>
                  <a:gd name="T11" fmla="*/ 0 h 795"/>
                  <a:gd name="T12" fmla="*/ 0 w 635"/>
                  <a:gd name="T13" fmla="*/ 0 h 795"/>
                  <a:gd name="T14" fmla="*/ 0 w 635"/>
                  <a:gd name="T15" fmla="*/ 0 h 795"/>
                  <a:gd name="T16" fmla="*/ 0 w 635"/>
                  <a:gd name="T17" fmla="*/ 0 h 795"/>
                  <a:gd name="T18" fmla="*/ 0 w 635"/>
                  <a:gd name="T19" fmla="*/ 0 h 795"/>
                  <a:gd name="T20" fmla="*/ 0 w 635"/>
                  <a:gd name="T21" fmla="*/ 0 h 795"/>
                  <a:gd name="T22" fmla="*/ 0 w 635"/>
                  <a:gd name="T23" fmla="*/ 0 h 795"/>
                  <a:gd name="T24" fmla="*/ 0 w 635"/>
                  <a:gd name="T25" fmla="*/ 0 h 795"/>
                  <a:gd name="T26" fmla="*/ 0 w 635"/>
                  <a:gd name="T27" fmla="*/ 0 h 795"/>
                  <a:gd name="T28" fmla="*/ 0 w 635"/>
                  <a:gd name="T29" fmla="*/ 0 h 795"/>
                  <a:gd name="T30" fmla="*/ 0 w 635"/>
                  <a:gd name="T31" fmla="*/ 0 h 795"/>
                  <a:gd name="T32" fmla="*/ 0 w 635"/>
                  <a:gd name="T33" fmla="*/ 0 h 7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5" h="795">
                    <a:moveTo>
                      <a:pt x="318" y="0"/>
                    </a:moveTo>
                    <a:cubicBezTo>
                      <a:pt x="426" y="0"/>
                      <a:pt x="506" y="36"/>
                      <a:pt x="559" y="107"/>
                    </a:cubicBezTo>
                    <a:cubicBezTo>
                      <a:pt x="609" y="176"/>
                      <a:pt x="635" y="273"/>
                      <a:pt x="635" y="398"/>
                    </a:cubicBezTo>
                    <a:cubicBezTo>
                      <a:pt x="635" y="521"/>
                      <a:pt x="609" y="618"/>
                      <a:pt x="559" y="688"/>
                    </a:cubicBezTo>
                    <a:cubicBezTo>
                      <a:pt x="507" y="760"/>
                      <a:pt x="427" y="795"/>
                      <a:pt x="319" y="795"/>
                    </a:cubicBezTo>
                    <a:cubicBezTo>
                      <a:pt x="107" y="795"/>
                      <a:pt x="0" y="661"/>
                      <a:pt x="0" y="393"/>
                    </a:cubicBezTo>
                    <a:cubicBezTo>
                      <a:pt x="0" y="271"/>
                      <a:pt x="26" y="176"/>
                      <a:pt x="77" y="107"/>
                    </a:cubicBezTo>
                    <a:cubicBezTo>
                      <a:pt x="129" y="36"/>
                      <a:pt x="209" y="0"/>
                      <a:pt x="318" y="0"/>
                    </a:cubicBezTo>
                    <a:moveTo>
                      <a:pt x="318" y="78"/>
                    </a:moveTo>
                    <a:cubicBezTo>
                      <a:pt x="245" y="78"/>
                      <a:pt x="194" y="110"/>
                      <a:pt x="167" y="176"/>
                    </a:cubicBezTo>
                    <a:cubicBezTo>
                      <a:pt x="144" y="230"/>
                      <a:pt x="132" y="303"/>
                      <a:pt x="132" y="394"/>
                    </a:cubicBezTo>
                    <a:cubicBezTo>
                      <a:pt x="132" y="490"/>
                      <a:pt x="144" y="565"/>
                      <a:pt x="167" y="619"/>
                    </a:cubicBezTo>
                    <a:cubicBezTo>
                      <a:pt x="194" y="685"/>
                      <a:pt x="245" y="718"/>
                      <a:pt x="318" y="718"/>
                    </a:cubicBezTo>
                    <a:cubicBezTo>
                      <a:pt x="391" y="718"/>
                      <a:pt x="441" y="685"/>
                      <a:pt x="468" y="619"/>
                    </a:cubicBezTo>
                    <a:cubicBezTo>
                      <a:pt x="491" y="565"/>
                      <a:pt x="503" y="491"/>
                      <a:pt x="503" y="398"/>
                    </a:cubicBezTo>
                    <a:cubicBezTo>
                      <a:pt x="503" y="302"/>
                      <a:pt x="491" y="228"/>
                      <a:pt x="468" y="176"/>
                    </a:cubicBezTo>
                    <a:cubicBezTo>
                      <a:pt x="440" y="110"/>
                      <a:pt x="390" y="78"/>
                      <a:pt x="318" y="7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5" name="Freeform 19"/>
              <p:cNvSpPr>
                <a:spLocks/>
              </p:cNvSpPr>
              <p:nvPr/>
            </p:nvSpPr>
            <p:spPr bwMode="gray">
              <a:xfrm>
                <a:off x="2934" y="2598"/>
                <a:ext cx="65" cy="155"/>
              </a:xfrm>
              <a:custGeom>
                <a:avLst/>
                <a:gdLst>
                  <a:gd name="T0" fmla="*/ 0 w 326"/>
                  <a:gd name="T1" fmla="*/ 0 h 775"/>
                  <a:gd name="T2" fmla="*/ 0 w 326"/>
                  <a:gd name="T3" fmla="*/ 0 h 775"/>
                  <a:gd name="T4" fmla="*/ 0 w 326"/>
                  <a:gd name="T5" fmla="*/ 0 h 775"/>
                  <a:gd name="T6" fmla="*/ 0 w 326"/>
                  <a:gd name="T7" fmla="*/ 0 h 775"/>
                  <a:gd name="T8" fmla="*/ 0 w 326"/>
                  <a:gd name="T9" fmla="*/ 0 h 775"/>
                  <a:gd name="T10" fmla="*/ 0 w 326"/>
                  <a:gd name="T11" fmla="*/ 0 h 775"/>
                  <a:gd name="T12" fmla="*/ 0 w 326"/>
                  <a:gd name="T13" fmla="*/ 0 h 7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6" h="775">
                    <a:moveTo>
                      <a:pt x="0" y="775"/>
                    </a:moveTo>
                    <a:cubicBezTo>
                      <a:pt x="0" y="33"/>
                      <a:pt x="0" y="33"/>
                      <a:pt x="0" y="33"/>
                    </a:cubicBezTo>
                    <a:cubicBezTo>
                      <a:pt x="99" y="12"/>
                      <a:pt x="207" y="1"/>
                      <a:pt x="326" y="0"/>
                    </a:cubicBezTo>
                    <a:cubicBezTo>
                      <a:pt x="326" y="81"/>
                      <a:pt x="326" y="81"/>
                      <a:pt x="326" y="81"/>
                    </a:cubicBezTo>
                    <a:cubicBezTo>
                      <a:pt x="254" y="81"/>
                      <a:pt x="188" y="86"/>
                      <a:pt x="129" y="94"/>
                    </a:cubicBezTo>
                    <a:cubicBezTo>
                      <a:pt x="129" y="775"/>
                      <a:pt x="129" y="775"/>
                      <a:pt x="129" y="775"/>
                    </a:cubicBezTo>
                    <a:lnTo>
                      <a:pt x="0" y="7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6" name="Freeform 20"/>
              <p:cNvSpPr>
                <a:spLocks/>
              </p:cNvSpPr>
              <p:nvPr/>
            </p:nvSpPr>
            <p:spPr bwMode="gray">
              <a:xfrm>
                <a:off x="3028" y="2598"/>
                <a:ext cx="65" cy="155"/>
              </a:xfrm>
              <a:custGeom>
                <a:avLst/>
                <a:gdLst>
                  <a:gd name="T0" fmla="*/ 0 w 326"/>
                  <a:gd name="T1" fmla="*/ 0 h 775"/>
                  <a:gd name="T2" fmla="*/ 0 w 326"/>
                  <a:gd name="T3" fmla="*/ 0 h 775"/>
                  <a:gd name="T4" fmla="*/ 0 w 326"/>
                  <a:gd name="T5" fmla="*/ 0 h 775"/>
                  <a:gd name="T6" fmla="*/ 0 w 326"/>
                  <a:gd name="T7" fmla="*/ 0 h 775"/>
                  <a:gd name="T8" fmla="*/ 0 w 326"/>
                  <a:gd name="T9" fmla="*/ 0 h 775"/>
                  <a:gd name="T10" fmla="*/ 0 w 326"/>
                  <a:gd name="T11" fmla="*/ 0 h 775"/>
                  <a:gd name="T12" fmla="*/ 0 w 326"/>
                  <a:gd name="T13" fmla="*/ 0 h 7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6" h="775">
                    <a:moveTo>
                      <a:pt x="0" y="775"/>
                    </a:moveTo>
                    <a:cubicBezTo>
                      <a:pt x="0" y="33"/>
                      <a:pt x="0" y="33"/>
                      <a:pt x="0" y="33"/>
                    </a:cubicBezTo>
                    <a:cubicBezTo>
                      <a:pt x="99" y="12"/>
                      <a:pt x="207" y="1"/>
                      <a:pt x="326" y="0"/>
                    </a:cubicBezTo>
                    <a:cubicBezTo>
                      <a:pt x="326" y="81"/>
                      <a:pt x="326" y="81"/>
                      <a:pt x="326" y="81"/>
                    </a:cubicBezTo>
                    <a:cubicBezTo>
                      <a:pt x="253" y="81"/>
                      <a:pt x="188" y="86"/>
                      <a:pt x="129" y="94"/>
                    </a:cubicBezTo>
                    <a:cubicBezTo>
                      <a:pt x="129" y="775"/>
                      <a:pt x="129" y="775"/>
                      <a:pt x="129" y="775"/>
                    </a:cubicBezTo>
                    <a:lnTo>
                      <a:pt x="0" y="7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7" name="Freeform 21"/>
              <p:cNvSpPr>
                <a:spLocks noEditPoints="1"/>
              </p:cNvSpPr>
              <p:nvPr/>
            </p:nvSpPr>
            <p:spPr bwMode="gray">
              <a:xfrm>
                <a:off x="3110" y="2598"/>
                <a:ext cx="127" cy="159"/>
              </a:xfrm>
              <a:custGeom>
                <a:avLst/>
                <a:gdLst>
                  <a:gd name="T0" fmla="*/ 0 w 634"/>
                  <a:gd name="T1" fmla="*/ 0 h 795"/>
                  <a:gd name="T2" fmla="*/ 0 w 634"/>
                  <a:gd name="T3" fmla="*/ 0 h 795"/>
                  <a:gd name="T4" fmla="*/ 0 w 634"/>
                  <a:gd name="T5" fmla="*/ 0 h 795"/>
                  <a:gd name="T6" fmla="*/ 0 w 634"/>
                  <a:gd name="T7" fmla="*/ 0 h 795"/>
                  <a:gd name="T8" fmla="*/ 0 w 634"/>
                  <a:gd name="T9" fmla="*/ 0 h 795"/>
                  <a:gd name="T10" fmla="*/ 0 w 634"/>
                  <a:gd name="T11" fmla="*/ 0 h 795"/>
                  <a:gd name="T12" fmla="*/ 0 w 634"/>
                  <a:gd name="T13" fmla="*/ 0 h 795"/>
                  <a:gd name="T14" fmla="*/ 0 w 634"/>
                  <a:gd name="T15" fmla="*/ 0 h 795"/>
                  <a:gd name="T16" fmla="*/ 0 w 634"/>
                  <a:gd name="T17" fmla="*/ 0 h 795"/>
                  <a:gd name="T18" fmla="*/ 0 w 634"/>
                  <a:gd name="T19" fmla="*/ 0 h 795"/>
                  <a:gd name="T20" fmla="*/ 0 w 634"/>
                  <a:gd name="T21" fmla="*/ 0 h 795"/>
                  <a:gd name="T22" fmla="*/ 0 w 634"/>
                  <a:gd name="T23" fmla="*/ 0 h 795"/>
                  <a:gd name="T24" fmla="*/ 0 w 634"/>
                  <a:gd name="T25" fmla="*/ 0 h 795"/>
                  <a:gd name="T26" fmla="*/ 0 w 634"/>
                  <a:gd name="T27" fmla="*/ 0 h 795"/>
                  <a:gd name="T28" fmla="*/ 0 w 634"/>
                  <a:gd name="T29" fmla="*/ 0 h 795"/>
                  <a:gd name="T30" fmla="*/ 0 w 634"/>
                  <a:gd name="T31" fmla="*/ 0 h 795"/>
                  <a:gd name="T32" fmla="*/ 0 w 634"/>
                  <a:gd name="T33" fmla="*/ 0 h 7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795">
                    <a:moveTo>
                      <a:pt x="317" y="0"/>
                    </a:moveTo>
                    <a:cubicBezTo>
                      <a:pt x="425" y="0"/>
                      <a:pt x="505" y="36"/>
                      <a:pt x="558" y="107"/>
                    </a:cubicBezTo>
                    <a:cubicBezTo>
                      <a:pt x="608" y="176"/>
                      <a:pt x="634" y="273"/>
                      <a:pt x="634" y="398"/>
                    </a:cubicBezTo>
                    <a:cubicBezTo>
                      <a:pt x="634" y="521"/>
                      <a:pt x="608" y="618"/>
                      <a:pt x="558" y="688"/>
                    </a:cubicBezTo>
                    <a:cubicBezTo>
                      <a:pt x="506" y="760"/>
                      <a:pt x="426" y="795"/>
                      <a:pt x="318" y="795"/>
                    </a:cubicBezTo>
                    <a:cubicBezTo>
                      <a:pt x="106" y="795"/>
                      <a:pt x="0" y="661"/>
                      <a:pt x="0" y="393"/>
                    </a:cubicBezTo>
                    <a:cubicBezTo>
                      <a:pt x="0" y="271"/>
                      <a:pt x="25" y="176"/>
                      <a:pt x="76" y="107"/>
                    </a:cubicBezTo>
                    <a:cubicBezTo>
                      <a:pt x="128" y="36"/>
                      <a:pt x="209" y="0"/>
                      <a:pt x="317" y="0"/>
                    </a:cubicBezTo>
                    <a:moveTo>
                      <a:pt x="317" y="78"/>
                    </a:moveTo>
                    <a:cubicBezTo>
                      <a:pt x="244" y="78"/>
                      <a:pt x="194" y="110"/>
                      <a:pt x="166" y="176"/>
                    </a:cubicBezTo>
                    <a:cubicBezTo>
                      <a:pt x="143" y="230"/>
                      <a:pt x="132" y="303"/>
                      <a:pt x="132" y="394"/>
                    </a:cubicBezTo>
                    <a:cubicBezTo>
                      <a:pt x="132" y="490"/>
                      <a:pt x="143" y="565"/>
                      <a:pt x="166" y="619"/>
                    </a:cubicBezTo>
                    <a:cubicBezTo>
                      <a:pt x="194" y="685"/>
                      <a:pt x="244" y="718"/>
                      <a:pt x="317" y="718"/>
                    </a:cubicBezTo>
                    <a:cubicBezTo>
                      <a:pt x="390" y="718"/>
                      <a:pt x="440" y="685"/>
                      <a:pt x="468" y="619"/>
                    </a:cubicBezTo>
                    <a:cubicBezTo>
                      <a:pt x="490" y="565"/>
                      <a:pt x="502" y="491"/>
                      <a:pt x="502" y="398"/>
                    </a:cubicBezTo>
                    <a:cubicBezTo>
                      <a:pt x="502" y="302"/>
                      <a:pt x="490" y="228"/>
                      <a:pt x="468" y="176"/>
                    </a:cubicBezTo>
                    <a:cubicBezTo>
                      <a:pt x="439" y="110"/>
                      <a:pt x="389" y="78"/>
                      <a:pt x="317" y="7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8" name="Freeform 22"/>
              <p:cNvSpPr>
                <a:spLocks/>
              </p:cNvSpPr>
              <p:nvPr/>
            </p:nvSpPr>
            <p:spPr bwMode="gray">
              <a:xfrm>
                <a:off x="3253" y="2602"/>
                <a:ext cx="195" cy="151"/>
              </a:xfrm>
              <a:custGeom>
                <a:avLst/>
                <a:gdLst>
                  <a:gd name="T0" fmla="*/ 0 w 971"/>
                  <a:gd name="T1" fmla="*/ 0 h 754"/>
                  <a:gd name="T2" fmla="*/ 0 w 971"/>
                  <a:gd name="T3" fmla="*/ 0 h 754"/>
                  <a:gd name="T4" fmla="*/ 0 w 971"/>
                  <a:gd name="T5" fmla="*/ 0 h 754"/>
                  <a:gd name="T6" fmla="*/ 0 w 971"/>
                  <a:gd name="T7" fmla="*/ 0 h 754"/>
                  <a:gd name="T8" fmla="*/ 0 w 971"/>
                  <a:gd name="T9" fmla="*/ 0 h 754"/>
                  <a:gd name="T10" fmla="*/ 0 w 971"/>
                  <a:gd name="T11" fmla="*/ 0 h 754"/>
                  <a:gd name="T12" fmla="*/ 0 w 971"/>
                  <a:gd name="T13" fmla="*/ 0 h 754"/>
                  <a:gd name="T14" fmla="*/ 0 w 971"/>
                  <a:gd name="T15" fmla="*/ 0 h 754"/>
                  <a:gd name="T16" fmla="*/ 0 w 971"/>
                  <a:gd name="T17" fmla="*/ 0 h 754"/>
                  <a:gd name="T18" fmla="*/ 0 w 971"/>
                  <a:gd name="T19" fmla="*/ 0 h 754"/>
                  <a:gd name="T20" fmla="*/ 0 w 971"/>
                  <a:gd name="T21" fmla="*/ 0 h 754"/>
                  <a:gd name="T22" fmla="*/ 0 w 971"/>
                  <a:gd name="T23" fmla="*/ 0 h 754"/>
                  <a:gd name="T24" fmla="*/ 0 w 971"/>
                  <a:gd name="T25" fmla="*/ 0 h 754"/>
                  <a:gd name="T26" fmla="*/ 0 w 971"/>
                  <a:gd name="T27" fmla="*/ 0 h 754"/>
                  <a:gd name="T28" fmla="*/ 0 w 971"/>
                  <a:gd name="T29" fmla="*/ 0 h 754"/>
                  <a:gd name="T30" fmla="*/ 0 w 971"/>
                  <a:gd name="T31" fmla="*/ 0 h 7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71" h="754">
                    <a:moveTo>
                      <a:pt x="213" y="754"/>
                    </a:moveTo>
                    <a:cubicBezTo>
                      <a:pt x="0" y="0"/>
                      <a:pt x="0" y="0"/>
                      <a:pt x="0" y="0"/>
                    </a:cubicBezTo>
                    <a:cubicBezTo>
                      <a:pt x="130" y="0"/>
                      <a:pt x="130" y="0"/>
                      <a:pt x="130" y="0"/>
                    </a:cubicBezTo>
                    <a:cubicBezTo>
                      <a:pt x="290" y="614"/>
                      <a:pt x="290" y="614"/>
                      <a:pt x="290" y="614"/>
                    </a:cubicBezTo>
                    <a:cubicBezTo>
                      <a:pt x="431" y="0"/>
                      <a:pt x="431" y="0"/>
                      <a:pt x="431" y="0"/>
                    </a:cubicBezTo>
                    <a:cubicBezTo>
                      <a:pt x="558" y="0"/>
                      <a:pt x="558" y="0"/>
                      <a:pt x="558" y="0"/>
                    </a:cubicBezTo>
                    <a:cubicBezTo>
                      <a:pt x="706" y="614"/>
                      <a:pt x="706" y="614"/>
                      <a:pt x="706" y="614"/>
                    </a:cubicBezTo>
                    <a:cubicBezTo>
                      <a:pt x="866" y="0"/>
                      <a:pt x="866" y="0"/>
                      <a:pt x="866" y="0"/>
                    </a:cubicBezTo>
                    <a:cubicBezTo>
                      <a:pt x="971" y="0"/>
                      <a:pt x="971" y="0"/>
                      <a:pt x="971" y="0"/>
                    </a:cubicBezTo>
                    <a:cubicBezTo>
                      <a:pt x="758" y="754"/>
                      <a:pt x="758" y="754"/>
                      <a:pt x="758" y="754"/>
                    </a:cubicBezTo>
                    <a:cubicBezTo>
                      <a:pt x="631" y="754"/>
                      <a:pt x="631" y="754"/>
                      <a:pt x="631" y="754"/>
                    </a:cubicBezTo>
                    <a:cubicBezTo>
                      <a:pt x="517" y="266"/>
                      <a:pt x="517" y="266"/>
                      <a:pt x="517" y="266"/>
                    </a:cubicBezTo>
                    <a:cubicBezTo>
                      <a:pt x="509" y="231"/>
                      <a:pt x="500" y="180"/>
                      <a:pt x="489" y="112"/>
                    </a:cubicBezTo>
                    <a:cubicBezTo>
                      <a:pt x="481" y="166"/>
                      <a:pt x="471" y="217"/>
                      <a:pt x="460" y="265"/>
                    </a:cubicBezTo>
                    <a:cubicBezTo>
                      <a:pt x="347" y="754"/>
                      <a:pt x="347" y="754"/>
                      <a:pt x="347" y="754"/>
                    </a:cubicBezTo>
                    <a:lnTo>
                      <a:pt x="213" y="7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9" name="Freeform 23"/>
              <p:cNvSpPr>
                <a:spLocks/>
              </p:cNvSpPr>
              <p:nvPr/>
            </p:nvSpPr>
            <p:spPr bwMode="gray">
              <a:xfrm>
                <a:off x="3525" y="2602"/>
                <a:ext cx="194" cy="151"/>
              </a:xfrm>
              <a:custGeom>
                <a:avLst/>
                <a:gdLst>
                  <a:gd name="T0" fmla="*/ 0 w 971"/>
                  <a:gd name="T1" fmla="*/ 0 h 754"/>
                  <a:gd name="T2" fmla="*/ 0 w 971"/>
                  <a:gd name="T3" fmla="*/ 0 h 754"/>
                  <a:gd name="T4" fmla="*/ 0 w 971"/>
                  <a:gd name="T5" fmla="*/ 0 h 754"/>
                  <a:gd name="T6" fmla="*/ 0 w 971"/>
                  <a:gd name="T7" fmla="*/ 0 h 754"/>
                  <a:gd name="T8" fmla="*/ 0 w 971"/>
                  <a:gd name="T9" fmla="*/ 0 h 754"/>
                  <a:gd name="T10" fmla="*/ 0 w 971"/>
                  <a:gd name="T11" fmla="*/ 0 h 754"/>
                  <a:gd name="T12" fmla="*/ 0 w 971"/>
                  <a:gd name="T13" fmla="*/ 0 h 754"/>
                  <a:gd name="T14" fmla="*/ 0 w 971"/>
                  <a:gd name="T15" fmla="*/ 0 h 754"/>
                  <a:gd name="T16" fmla="*/ 0 w 971"/>
                  <a:gd name="T17" fmla="*/ 0 h 754"/>
                  <a:gd name="T18" fmla="*/ 0 w 971"/>
                  <a:gd name="T19" fmla="*/ 0 h 754"/>
                  <a:gd name="T20" fmla="*/ 0 w 971"/>
                  <a:gd name="T21" fmla="*/ 0 h 754"/>
                  <a:gd name="T22" fmla="*/ 0 w 971"/>
                  <a:gd name="T23" fmla="*/ 0 h 754"/>
                  <a:gd name="T24" fmla="*/ 0 w 971"/>
                  <a:gd name="T25" fmla="*/ 0 h 754"/>
                  <a:gd name="T26" fmla="*/ 0 w 971"/>
                  <a:gd name="T27" fmla="*/ 0 h 754"/>
                  <a:gd name="T28" fmla="*/ 0 w 971"/>
                  <a:gd name="T29" fmla="*/ 0 h 754"/>
                  <a:gd name="T30" fmla="*/ 0 w 971"/>
                  <a:gd name="T31" fmla="*/ 0 h 7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71" h="754">
                    <a:moveTo>
                      <a:pt x="213" y="754"/>
                    </a:moveTo>
                    <a:cubicBezTo>
                      <a:pt x="0" y="0"/>
                      <a:pt x="0" y="0"/>
                      <a:pt x="0" y="0"/>
                    </a:cubicBezTo>
                    <a:cubicBezTo>
                      <a:pt x="130" y="0"/>
                      <a:pt x="130" y="0"/>
                      <a:pt x="130" y="0"/>
                    </a:cubicBezTo>
                    <a:cubicBezTo>
                      <a:pt x="290" y="614"/>
                      <a:pt x="290" y="614"/>
                      <a:pt x="290" y="614"/>
                    </a:cubicBezTo>
                    <a:cubicBezTo>
                      <a:pt x="431" y="0"/>
                      <a:pt x="431" y="0"/>
                      <a:pt x="431" y="0"/>
                    </a:cubicBezTo>
                    <a:cubicBezTo>
                      <a:pt x="559" y="0"/>
                      <a:pt x="559" y="0"/>
                      <a:pt x="559" y="0"/>
                    </a:cubicBezTo>
                    <a:cubicBezTo>
                      <a:pt x="706" y="614"/>
                      <a:pt x="706" y="614"/>
                      <a:pt x="706" y="614"/>
                    </a:cubicBezTo>
                    <a:cubicBezTo>
                      <a:pt x="866" y="0"/>
                      <a:pt x="866" y="0"/>
                      <a:pt x="866" y="0"/>
                    </a:cubicBezTo>
                    <a:cubicBezTo>
                      <a:pt x="971" y="0"/>
                      <a:pt x="971" y="0"/>
                      <a:pt x="971" y="0"/>
                    </a:cubicBezTo>
                    <a:cubicBezTo>
                      <a:pt x="758" y="754"/>
                      <a:pt x="758" y="754"/>
                      <a:pt x="758" y="754"/>
                    </a:cubicBezTo>
                    <a:cubicBezTo>
                      <a:pt x="631" y="754"/>
                      <a:pt x="631" y="754"/>
                      <a:pt x="631" y="754"/>
                    </a:cubicBezTo>
                    <a:cubicBezTo>
                      <a:pt x="518" y="266"/>
                      <a:pt x="518" y="266"/>
                      <a:pt x="518" y="266"/>
                    </a:cubicBezTo>
                    <a:cubicBezTo>
                      <a:pt x="510" y="231"/>
                      <a:pt x="500" y="180"/>
                      <a:pt x="489" y="112"/>
                    </a:cubicBezTo>
                    <a:cubicBezTo>
                      <a:pt x="481" y="166"/>
                      <a:pt x="471" y="217"/>
                      <a:pt x="460" y="265"/>
                    </a:cubicBezTo>
                    <a:cubicBezTo>
                      <a:pt x="347" y="754"/>
                      <a:pt x="347" y="754"/>
                      <a:pt x="347" y="754"/>
                    </a:cubicBezTo>
                    <a:lnTo>
                      <a:pt x="213" y="7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0" name="Freeform 24"/>
              <p:cNvSpPr>
                <a:spLocks noEditPoints="1"/>
              </p:cNvSpPr>
              <p:nvPr/>
            </p:nvSpPr>
            <p:spPr bwMode="gray">
              <a:xfrm>
                <a:off x="3745" y="2547"/>
                <a:ext cx="31" cy="206"/>
              </a:xfrm>
              <a:custGeom>
                <a:avLst/>
                <a:gdLst>
                  <a:gd name="T0" fmla="*/ 0 w 157"/>
                  <a:gd name="T1" fmla="*/ 0 h 1031"/>
                  <a:gd name="T2" fmla="*/ 0 w 157"/>
                  <a:gd name="T3" fmla="*/ 0 h 1031"/>
                  <a:gd name="T4" fmla="*/ 0 w 157"/>
                  <a:gd name="T5" fmla="*/ 0 h 1031"/>
                  <a:gd name="T6" fmla="*/ 0 w 157"/>
                  <a:gd name="T7" fmla="*/ 0 h 1031"/>
                  <a:gd name="T8" fmla="*/ 0 w 157"/>
                  <a:gd name="T9" fmla="*/ 0 h 1031"/>
                  <a:gd name="T10" fmla="*/ 0 w 157"/>
                  <a:gd name="T11" fmla="*/ 0 h 1031"/>
                  <a:gd name="T12" fmla="*/ 0 w 157"/>
                  <a:gd name="T13" fmla="*/ 0 h 1031"/>
                  <a:gd name="T14" fmla="*/ 0 w 157"/>
                  <a:gd name="T15" fmla="*/ 0 h 1031"/>
                  <a:gd name="T16" fmla="*/ 0 w 157"/>
                  <a:gd name="T17" fmla="*/ 0 h 1031"/>
                  <a:gd name="T18" fmla="*/ 0 w 157"/>
                  <a:gd name="T19" fmla="*/ 0 h 1031"/>
                  <a:gd name="T20" fmla="*/ 0 w 157"/>
                  <a:gd name="T21" fmla="*/ 0 h 1031"/>
                  <a:gd name="T22" fmla="*/ 0 w 157"/>
                  <a:gd name="T23" fmla="*/ 0 h 1031"/>
                  <a:gd name="T24" fmla="*/ 0 w 157"/>
                  <a:gd name="T25" fmla="*/ 0 h 1031"/>
                  <a:gd name="T26" fmla="*/ 0 w 157"/>
                  <a:gd name="T27" fmla="*/ 0 h 10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7" h="1031">
                    <a:moveTo>
                      <a:pt x="79" y="0"/>
                    </a:moveTo>
                    <a:cubicBezTo>
                      <a:pt x="102" y="0"/>
                      <a:pt x="122" y="9"/>
                      <a:pt x="137" y="26"/>
                    </a:cubicBezTo>
                    <a:cubicBezTo>
                      <a:pt x="151" y="42"/>
                      <a:pt x="157" y="59"/>
                      <a:pt x="157" y="79"/>
                    </a:cubicBezTo>
                    <a:cubicBezTo>
                      <a:pt x="157" y="103"/>
                      <a:pt x="149" y="123"/>
                      <a:pt x="132" y="139"/>
                    </a:cubicBezTo>
                    <a:cubicBezTo>
                      <a:pt x="117" y="152"/>
                      <a:pt x="99" y="159"/>
                      <a:pt x="78" y="159"/>
                    </a:cubicBezTo>
                    <a:cubicBezTo>
                      <a:pt x="55" y="159"/>
                      <a:pt x="35" y="150"/>
                      <a:pt x="20" y="133"/>
                    </a:cubicBezTo>
                    <a:cubicBezTo>
                      <a:pt x="6" y="118"/>
                      <a:pt x="0" y="99"/>
                      <a:pt x="0" y="78"/>
                    </a:cubicBezTo>
                    <a:cubicBezTo>
                      <a:pt x="0" y="56"/>
                      <a:pt x="9" y="37"/>
                      <a:pt x="26" y="20"/>
                    </a:cubicBezTo>
                    <a:cubicBezTo>
                      <a:pt x="41" y="7"/>
                      <a:pt x="58" y="0"/>
                      <a:pt x="79" y="0"/>
                    </a:cubicBezTo>
                    <a:moveTo>
                      <a:pt x="16" y="277"/>
                    </a:moveTo>
                    <a:cubicBezTo>
                      <a:pt x="144" y="277"/>
                      <a:pt x="144" y="277"/>
                      <a:pt x="144" y="277"/>
                    </a:cubicBezTo>
                    <a:cubicBezTo>
                      <a:pt x="144" y="1031"/>
                      <a:pt x="144" y="1031"/>
                      <a:pt x="144" y="1031"/>
                    </a:cubicBezTo>
                    <a:cubicBezTo>
                      <a:pt x="16" y="1031"/>
                      <a:pt x="16" y="1031"/>
                      <a:pt x="16" y="1031"/>
                    </a:cubicBezTo>
                    <a:lnTo>
                      <a:pt x="16" y="2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1" name="Freeform 25"/>
              <p:cNvSpPr>
                <a:spLocks/>
              </p:cNvSpPr>
              <p:nvPr/>
            </p:nvSpPr>
            <p:spPr bwMode="gray">
              <a:xfrm>
                <a:off x="3820" y="2561"/>
                <a:ext cx="67" cy="192"/>
              </a:xfrm>
              <a:custGeom>
                <a:avLst/>
                <a:gdLst>
                  <a:gd name="T0" fmla="*/ 0 w 332"/>
                  <a:gd name="T1" fmla="*/ 0 h 958"/>
                  <a:gd name="T2" fmla="*/ 0 w 332"/>
                  <a:gd name="T3" fmla="*/ 0 h 958"/>
                  <a:gd name="T4" fmla="*/ 0 w 332"/>
                  <a:gd name="T5" fmla="*/ 0 h 958"/>
                  <a:gd name="T6" fmla="*/ 0 w 332"/>
                  <a:gd name="T7" fmla="*/ 0 h 958"/>
                  <a:gd name="T8" fmla="*/ 0 w 332"/>
                  <a:gd name="T9" fmla="*/ 0 h 958"/>
                  <a:gd name="T10" fmla="*/ 0 w 332"/>
                  <a:gd name="T11" fmla="*/ 0 h 958"/>
                  <a:gd name="T12" fmla="*/ 0 w 332"/>
                  <a:gd name="T13" fmla="*/ 0 h 958"/>
                  <a:gd name="T14" fmla="*/ 0 w 332"/>
                  <a:gd name="T15" fmla="*/ 0 h 958"/>
                  <a:gd name="T16" fmla="*/ 0 w 332"/>
                  <a:gd name="T17" fmla="*/ 0 h 958"/>
                  <a:gd name="T18" fmla="*/ 0 w 332"/>
                  <a:gd name="T19" fmla="*/ 0 h 958"/>
                  <a:gd name="T20" fmla="*/ 0 w 332"/>
                  <a:gd name="T21" fmla="*/ 0 h 958"/>
                  <a:gd name="T22" fmla="*/ 0 w 332"/>
                  <a:gd name="T23" fmla="*/ 0 h 958"/>
                  <a:gd name="T24" fmla="*/ 0 w 332"/>
                  <a:gd name="T25" fmla="*/ 0 h 958"/>
                  <a:gd name="T26" fmla="*/ 0 w 332"/>
                  <a:gd name="T27" fmla="*/ 0 h 958"/>
                  <a:gd name="T28" fmla="*/ 0 w 332"/>
                  <a:gd name="T29" fmla="*/ 0 h 958"/>
                  <a:gd name="T30" fmla="*/ 0 w 332"/>
                  <a:gd name="T31" fmla="*/ 0 h 958"/>
                  <a:gd name="T32" fmla="*/ 0 w 332"/>
                  <a:gd name="T33" fmla="*/ 0 h 9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2" h="958">
                    <a:moveTo>
                      <a:pt x="0" y="0"/>
                    </a:moveTo>
                    <a:cubicBezTo>
                      <a:pt x="129" y="0"/>
                      <a:pt x="129" y="0"/>
                      <a:pt x="129" y="0"/>
                    </a:cubicBezTo>
                    <a:cubicBezTo>
                      <a:pt x="129" y="204"/>
                      <a:pt x="129" y="204"/>
                      <a:pt x="129" y="204"/>
                    </a:cubicBezTo>
                    <a:cubicBezTo>
                      <a:pt x="332" y="204"/>
                      <a:pt x="332" y="204"/>
                      <a:pt x="332" y="204"/>
                    </a:cubicBezTo>
                    <a:cubicBezTo>
                      <a:pt x="332" y="286"/>
                      <a:pt x="332" y="286"/>
                      <a:pt x="332" y="286"/>
                    </a:cubicBezTo>
                    <a:cubicBezTo>
                      <a:pt x="129" y="286"/>
                      <a:pt x="129" y="286"/>
                      <a:pt x="129" y="286"/>
                    </a:cubicBezTo>
                    <a:cubicBezTo>
                      <a:pt x="129" y="686"/>
                      <a:pt x="129" y="686"/>
                      <a:pt x="129" y="686"/>
                    </a:cubicBezTo>
                    <a:cubicBezTo>
                      <a:pt x="129" y="762"/>
                      <a:pt x="140" y="813"/>
                      <a:pt x="163" y="840"/>
                    </a:cubicBezTo>
                    <a:cubicBezTo>
                      <a:pt x="178" y="858"/>
                      <a:pt x="202" y="869"/>
                      <a:pt x="234" y="873"/>
                    </a:cubicBezTo>
                    <a:cubicBezTo>
                      <a:pt x="245" y="875"/>
                      <a:pt x="263" y="875"/>
                      <a:pt x="289" y="875"/>
                    </a:cubicBezTo>
                    <a:cubicBezTo>
                      <a:pt x="332" y="875"/>
                      <a:pt x="332" y="875"/>
                      <a:pt x="332" y="875"/>
                    </a:cubicBezTo>
                    <a:cubicBezTo>
                      <a:pt x="332" y="958"/>
                      <a:pt x="332" y="958"/>
                      <a:pt x="332" y="958"/>
                    </a:cubicBezTo>
                    <a:cubicBezTo>
                      <a:pt x="262" y="958"/>
                      <a:pt x="262" y="958"/>
                      <a:pt x="262" y="958"/>
                    </a:cubicBezTo>
                    <a:cubicBezTo>
                      <a:pt x="207" y="958"/>
                      <a:pt x="163" y="953"/>
                      <a:pt x="132" y="945"/>
                    </a:cubicBezTo>
                    <a:cubicBezTo>
                      <a:pt x="66" y="927"/>
                      <a:pt x="26" y="884"/>
                      <a:pt x="11" y="817"/>
                    </a:cubicBezTo>
                    <a:cubicBezTo>
                      <a:pt x="4" y="781"/>
                      <a:pt x="0" y="731"/>
                      <a:pt x="0" y="66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2" name="Freeform 26"/>
              <p:cNvSpPr>
                <a:spLocks/>
              </p:cNvSpPr>
              <p:nvPr/>
            </p:nvSpPr>
            <p:spPr bwMode="gray">
              <a:xfrm>
                <a:off x="3918" y="2526"/>
                <a:ext cx="114" cy="227"/>
              </a:xfrm>
              <a:custGeom>
                <a:avLst/>
                <a:gdLst>
                  <a:gd name="T0" fmla="*/ 0 w 572"/>
                  <a:gd name="T1" fmla="*/ 0 h 1136"/>
                  <a:gd name="T2" fmla="*/ 0 w 572"/>
                  <a:gd name="T3" fmla="*/ 0 h 1136"/>
                  <a:gd name="T4" fmla="*/ 0 w 572"/>
                  <a:gd name="T5" fmla="*/ 0 h 1136"/>
                  <a:gd name="T6" fmla="*/ 0 w 572"/>
                  <a:gd name="T7" fmla="*/ 0 h 1136"/>
                  <a:gd name="T8" fmla="*/ 0 w 572"/>
                  <a:gd name="T9" fmla="*/ 0 h 1136"/>
                  <a:gd name="T10" fmla="*/ 0 w 572"/>
                  <a:gd name="T11" fmla="*/ 0 h 1136"/>
                  <a:gd name="T12" fmla="*/ 0 w 572"/>
                  <a:gd name="T13" fmla="*/ 0 h 1136"/>
                  <a:gd name="T14" fmla="*/ 0 w 572"/>
                  <a:gd name="T15" fmla="*/ 0 h 1136"/>
                  <a:gd name="T16" fmla="*/ 0 w 572"/>
                  <a:gd name="T17" fmla="*/ 0 h 1136"/>
                  <a:gd name="T18" fmla="*/ 0 w 572"/>
                  <a:gd name="T19" fmla="*/ 0 h 1136"/>
                  <a:gd name="T20" fmla="*/ 0 w 572"/>
                  <a:gd name="T21" fmla="*/ 0 h 1136"/>
                  <a:gd name="T22" fmla="*/ 0 w 572"/>
                  <a:gd name="T23" fmla="*/ 0 h 1136"/>
                  <a:gd name="T24" fmla="*/ 0 w 572"/>
                  <a:gd name="T25" fmla="*/ 0 h 1136"/>
                  <a:gd name="T26" fmla="*/ 0 w 572"/>
                  <a:gd name="T27" fmla="*/ 0 h 1136"/>
                  <a:gd name="T28" fmla="*/ 0 w 572"/>
                  <a:gd name="T29" fmla="*/ 0 h 1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2" h="1136">
                    <a:moveTo>
                      <a:pt x="0" y="1136"/>
                    </a:moveTo>
                    <a:cubicBezTo>
                      <a:pt x="0" y="0"/>
                      <a:pt x="0" y="0"/>
                      <a:pt x="0" y="0"/>
                    </a:cubicBezTo>
                    <a:cubicBezTo>
                      <a:pt x="129" y="0"/>
                      <a:pt x="129" y="0"/>
                      <a:pt x="129" y="0"/>
                    </a:cubicBezTo>
                    <a:cubicBezTo>
                      <a:pt x="129" y="400"/>
                      <a:pt x="129" y="400"/>
                      <a:pt x="129" y="400"/>
                    </a:cubicBezTo>
                    <a:cubicBezTo>
                      <a:pt x="196" y="374"/>
                      <a:pt x="259" y="361"/>
                      <a:pt x="319" y="361"/>
                    </a:cubicBezTo>
                    <a:cubicBezTo>
                      <a:pt x="438" y="361"/>
                      <a:pt x="515" y="400"/>
                      <a:pt x="549" y="479"/>
                    </a:cubicBezTo>
                    <a:cubicBezTo>
                      <a:pt x="564" y="515"/>
                      <a:pt x="572" y="579"/>
                      <a:pt x="572" y="673"/>
                    </a:cubicBezTo>
                    <a:cubicBezTo>
                      <a:pt x="572" y="1136"/>
                      <a:pt x="572" y="1136"/>
                      <a:pt x="572" y="1136"/>
                    </a:cubicBezTo>
                    <a:cubicBezTo>
                      <a:pt x="443" y="1136"/>
                      <a:pt x="443" y="1136"/>
                      <a:pt x="443" y="1136"/>
                    </a:cubicBezTo>
                    <a:cubicBezTo>
                      <a:pt x="443" y="653"/>
                      <a:pt x="443" y="653"/>
                      <a:pt x="443" y="653"/>
                    </a:cubicBezTo>
                    <a:cubicBezTo>
                      <a:pt x="443" y="581"/>
                      <a:pt x="436" y="529"/>
                      <a:pt x="420" y="499"/>
                    </a:cubicBezTo>
                    <a:cubicBezTo>
                      <a:pt x="400" y="459"/>
                      <a:pt x="362" y="439"/>
                      <a:pt x="306" y="439"/>
                    </a:cubicBezTo>
                    <a:cubicBezTo>
                      <a:pt x="256" y="439"/>
                      <a:pt x="197" y="454"/>
                      <a:pt x="129" y="485"/>
                    </a:cubicBezTo>
                    <a:cubicBezTo>
                      <a:pt x="129" y="1136"/>
                      <a:pt x="129" y="1136"/>
                      <a:pt x="129" y="1136"/>
                    </a:cubicBezTo>
                    <a:lnTo>
                      <a:pt x="0" y="1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3" name="Freeform 27"/>
              <p:cNvSpPr>
                <a:spLocks/>
              </p:cNvSpPr>
              <p:nvPr/>
            </p:nvSpPr>
            <p:spPr bwMode="gray">
              <a:xfrm>
                <a:off x="4128" y="2602"/>
                <a:ext cx="126" cy="223"/>
              </a:xfrm>
              <a:custGeom>
                <a:avLst/>
                <a:gdLst>
                  <a:gd name="T0" fmla="*/ 56 w 126"/>
                  <a:gd name="T1" fmla="*/ 153 h 223"/>
                  <a:gd name="T2" fmla="*/ 0 w 126"/>
                  <a:gd name="T3" fmla="*/ 0 h 223"/>
                  <a:gd name="T4" fmla="*/ 27 w 126"/>
                  <a:gd name="T5" fmla="*/ 0 h 223"/>
                  <a:gd name="T6" fmla="*/ 67 w 126"/>
                  <a:gd name="T7" fmla="*/ 120 h 223"/>
                  <a:gd name="T8" fmla="*/ 104 w 126"/>
                  <a:gd name="T9" fmla="*/ 0 h 223"/>
                  <a:gd name="T10" fmla="*/ 126 w 126"/>
                  <a:gd name="T11" fmla="*/ 0 h 223"/>
                  <a:gd name="T12" fmla="*/ 51 w 126"/>
                  <a:gd name="T13" fmla="*/ 223 h 223"/>
                  <a:gd name="T14" fmla="*/ 29 w 126"/>
                  <a:gd name="T15" fmla="*/ 223 h 223"/>
                  <a:gd name="T16" fmla="*/ 56 w 126"/>
                  <a:gd name="T17" fmla="*/ 153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223">
                    <a:moveTo>
                      <a:pt x="56" y="153"/>
                    </a:moveTo>
                    <a:lnTo>
                      <a:pt x="0" y="0"/>
                    </a:lnTo>
                    <a:lnTo>
                      <a:pt x="27" y="0"/>
                    </a:lnTo>
                    <a:lnTo>
                      <a:pt x="67" y="120"/>
                    </a:lnTo>
                    <a:lnTo>
                      <a:pt x="104" y="0"/>
                    </a:lnTo>
                    <a:lnTo>
                      <a:pt x="126" y="0"/>
                    </a:lnTo>
                    <a:lnTo>
                      <a:pt x="51" y="223"/>
                    </a:lnTo>
                    <a:lnTo>
                      <a:pt x="29" y="223"/>
                    </a:lnTo>
                    <a:lnTo>
                      <a:pt x="56"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4" name="Freeform 28"/>
              <p:cNvSpPr>
                <a:spLocks noEditPoints="1"/>
              </p:cNvSpPr>
              <p:nvPr/>
            </p:nvSpPr>
            <p:spPr bwMode="gray">
              <a:xfrm>
                <a:off x="4270" y="2598"/>
                <a:ext cx="127" cy="159"/>
              </a:xfrm>
              <a:custGeom>
                <a:avLst/>
                <a:gdLst>
                  <a:gd name="T0" fmla="*/ 0 w 634"/>
                  <a:gd name="T1" fmla="*/ 0 h 795"/>
                  <a:gd name="T2" fmla="*/ 0 w 634"/>
                  <a:gd name="T3" fmla="*/ 0 h 795"/>
                  <a:gd name="T4" fmla="*/ 0 w 634"/>
                  <a:gd name="T5" fmla="*/ 0 h 795"/>
                  <a:gd name="T6" fmla="*/ 0 w 634"/>
                  <a:gd name="T7" fmla="*/ 0 h 795"/>
                  <a:gd name="T8" fmla="*/ 0 w 634"/>
                  <a:gd name="T9" fmla="*/ 0 h 795"/>
                  <a:gd name="T10" fmla="*/ 0 w 634"/>
                  <a:gd name="T11" fmla="*/ 0 h 795"/>
                  <a:gd name="T12" fmla="*/ 0 w 634"/>
                  <a:gd name="T13" fmla="*/ 0 h 795"/>
                  <a:gd name="T14" fmla="*/ 0 w 634"/>
                  <a:gd name="T15" fmla="*/ 0 h 795"/>
                  <a:gd name="T16" fmla="*/ 0 w 634"/>
                  <a:gd name="T17" fmla="*/ 0 h 795"/>
                  <a:gd name="T18" fmla="*/ 0 w 634"/>
                  <a:gd name="T19" fmla="*/ 0 h 795"/>
                  <a:gd name="T20" fmla="*/ 0 w 634"/>
                  <a:gd name="T21" fmla="*/ 0 h 795"/>
                  <a:gd name="T22" fmla="*/ 0 w 634"/>
                  <a:gd name="T23" fmla="*/ 0 h 795"/>
                  <a:gd name="T24" fmla="*/ 0 w 634"/>
                  <a:gd name="T25" fmla="*/ 0 h 795"/>
                  <a:gd name="T26" fmla="*/ 0 w 634"/>
                  <a:gd name="T27" fmla="*/ 0 h 795"/>
                  <a:gd name="T28" fmla="*/ 0 w 634"/>
                  <a:gd name="T29" fmla="*/ 0 h 795"/>
                  <a:gd name="T30" fmla="*/ 0 w 634"/>
                  <a:gd name="T31" fmla="*/ 0 h 795"/>
                  <a:gd name="T32" fmla="*/ 0 w 634"/>
                  <a:gd name="T33" fmla="*/ 0 h 7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795">
                    <a:moveTo>
                      <a:pt x="318" y="0"/>
                    </a:moveTo>
                    <a:cubicBezTo>
                      <a:pt x="426" y="0"/>
                      <a:pt x="506" y="36"/>
                      <a:pt x="559" y="107"/>
                    </a:cubicBezTo>
                    <a:cubicBezTo>
                      <a:pt x="609" y="176"/>
                      <a:pt x="634" y="273"/>
                      <a:pt x="634" y="398"/>
                    </a:cubicBezTo>
                    <a:cubicBezTo>
                      <a:pt x="634" y="521"/>
                      <a:pt x="609" y="618"/>
                      <a:pt x="559" y="688"/>
                    </a:cubicBezTo>
                    <a:cubicBezTo>
                      <a:pt x="507" y="760"/>
                      <a:pt x="427" y="795"/>
                      <a:pt x="318" y="795"/>
                    </a:cubicBezTo>
                    <a:cubicBezTo>
                      <a:pt x="106" y="795"/>
                      <a:pt x="0" y="661"/>
                      <a:pt x="0" y="393"/>
                    </a:cubicBezTo>
                    <a:cubicBezTo>
                      <a:pt x="0" y="271"/>
                      <a:pt x="26" y="176"/>
                      <a:pt x="76" y="107"/>
                    </a:cubicBezTo>
                    <a:cubicBezTo>
                      <a:pt x="129" y="36"/>
                      <a:pt x="210" y="0"/>
                      <a:pt x="318" y="0"/>
                    </a:cubicBezTo>
                    <a:moveTo>
                      <a:pt x="318" y="78"/>
                    </a:moveTo>
                    <a:cubicBezTo>
                      <a:pt x="245" y="78"/>
                      <a:pt x="194" y="110"/>
                      <a:pt x="167" y="176"/>
                    </a:cubicBezTo>
                    <a:cubicBezTo>
                      <a:pt x="144" y="230"/>
                      <a:pt x="132" y="303"/>
                      <a:pt x="132" y="394"/>
                    </a:cubicBezTo>
                    <a:cubicBezTo>
                      <a:pt x="132" y="490"/>
                      <a:pt x="144" y="565"/>
                      <a:pt x="167" y="619"/>
                    </a:cubicBezTo>
                    <a:cubicBezTo>
                      <a:pt x="194" y="685"/>
                      <a:pt x="245" y="718"/>
                      <a:pt x="318" y="718"/>
                    </a:cubicBezTo>
                    <a:cubicBezTo>
                      <a:pt x="391" y="718"/>
                      <a:pt x="441" y="685"/>
                      <a:pt x="468" y="619"/>
                    </a:cubicBezTo>
                    <a:cubicBezTo>
                      <a:pt x="491" y="565"/>
                      <a:pt x="503" y="491"/>
                      <a:pt x="503" y="398"/>
                    </a:cubicBezTo>
                    <a:cubicBezTo>
                      <a:pt x="503" y="302"/>
                      <a:pt x="491" y="228"/>
                      <a:pt x="468" y="176"/>
                    </a:cubicBezTo>
                    <a:cubicBezTo>
                      <a:pt x="440" y="110"/>
                      <a:pt x="390" y="78"/>
                      <a:pt x="318" y="7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5" name="Freeform 29"/>
              <p:cNvSpPr>
                <a:spLocks/>
              </p:cNvSpPr>
              <p:nvPr/>
            </p:nvSpPr>
            <p:spPr bwMode="gray">
              <a:xfrm>
                <a:off x="4433" y="2602"/>
                <a:ext cx="110" cy="155"/>
              </a:xfrm>
              <a:custGeom>
                <a:avLst/>
                <a:gdLst>
                  <a:gd name="T0" fmla="*/ 0 w 550"/>
                  <a:gd name="T1" fmla="*/ 0 h 774"/>
                  <a:gd name="T2" fmla="*/ 0 w 550"/>
                  <a:gd name="T3" fmla="*/ 0 h 774"/>
                  <a:gd name="T4" fmla="*/ 0 w 550"/>
                  <a:gd name="T5" fmla="*/ 0 h 774"/>
                  <a:gd name="T6" fmla="*/ 0 w 550"/>
                  <a:gd name="T7" fmla="*/ 0 h 774"/>
                  <a:gd name="T8" fmla="*/ 0 w 550"/>
                  <a:gd name="T9" fmla="*/ 0 h 774"/>
                  <a:gd name="T10" fmla="*/ 0 w 550"/>
                  <a:gd name="T11" fmla="*/ 0 h 774"/>
                  <a:gd name="T12" fmla="*/ 0 w 550"/>
                  <a:gd name="T13" fmla="*/ 0 h 774"/>
                  <a:gd name="T14" fmla="*/ 0 w 550"/>
                  <a:gd name="T15" fmla="*/ 0 h 774"/>
                  <a:gd name="T16" fmla="*/ 0 w 550"/>
                  <a:gd name="T17" fmla="*/ 0 h 774"/>
                  <a:gd name="T18" fmla="*/ 0 w 550"/>
                  <a:gd name="T19" fmla="*/ 0 h 774"/>
                  <a:gd name="T20" fmla="*/ 0 w 550"/>
                  <a:gd name="T21" fmla="*/ 0 h 774"/>
                  <a:gd name="T22" fmla="*/ 0 w 550"/>
                  <a:gd name="T23" fmla="*/ 0 h 774"/>
                  <a:gd name="T24" fmla="*/ 0 w 550"/>
                  <a:gd name="T25" fmla="*/ 0 h 774"/>
                  <a:gd name="T26" fmla="*/ 0 w 550"/>
                  <a:gd name="T27" fmla="*/ 0 h 774"/>
                  <a:gd name="T28" fmla="*/ 0 w 550"/>
                  <a:gd name="T29" fmla="*/ 0 h 7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0" h="774">
                    <a:moveTo>
                      <a:pt x="0" y="0"/>
                    </a:moveTo>
                    <a:cubicBezTo>
                      <a:pt x="129" y="0"/>
                      <a:pt x="129" y="0"/>
                      <a:pt x="129" y="0"/>
                    </a:cubicBezTo>
                    <a:cubicBezTo>
                      <a:pt x="129" y="465"/>
                      <a:pt x="129" y="465"/>
                      <a:pt x="129" y="465"/>
                    </a:cubicBezTo>
                    <a:cubicBezTo>
                      <a:pt x="129" y="550"/>
                      <a:pt x="137" y="608"/>
                      <a:pt x="152" y="636"/>
                    </a:cubicBezTo>
                    <a:cubicBezTo>
                      <a:pt x="165" y="660"/>
                      <a:pt x="183" y="676"/>
                      <a:pt x="206" y="685"/>
                    </a:cubicBezTo>
                    <a:cubicBezTo>
                      <a:pt x="225" y="693"/>
                      <a:pt x="253" y="697"/>
                      <a:pt x="289" y="697"/>
                    </a:cubicBezTo>
                    <a:cubicBezTo>
                      <a:pt x="331" y="697"/>
                      <a:pt x="375" y="690"/>
                      <a:pt x="422" y="677"/>
                    </a:cubicBezTo>
                    <a:cubicBezTo>
                      <a:pt x="422" y="0"/>
                      <a:pt x="422" y="0"/>
                      <a:pt x="422" y="0"/>
                    </a:cubicBezTo>
                    <a:cubicBezTo>
                      <a:pt x="550" y="0"/>
                      <a:pt x="550" y="0"/>
                      <a:pt x="550" y="0"/>
                    </a:cubicBezTo>
                    <a:cubicBezTo>
                      <a:pt x="550" y="742"/>
                      <a:pt x="550" y="742"/>
                      <a:pt x="550" y="742"/>
                    </a:cubicBezTo>
                    <a:cubicBezTo>
                      <a:pt x="455" y="763"/>
                      <a:pt x="365" y="774"/>
                      <a:pt x="281" y="774"/>
                    </a:cubicBezTo>
                    <a:cubicBezTo>
                      <a:pt x="196" y="774"/>
                      <a:pt x="132" y="761"/>
                      <a:pt x="90" y="734"/>
                    </a:cubicBezTo>
                    <a:cubicBezTo>
                      <a:pt x="43" y="704"/>
                      <a:pt x="15" y="657"/>
                      <a:pt x="7" y="593"/>
                    </a:cubicBezTo>
                    <a:cubicBezTo>
                      <a:pt x="2" y="563"/>
                      <a:pt x="0" y="523"/>
                      <a:pt x="0" y="475"/>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6" name="Freeform 30"/>
              <p:cNvSpPr>
                <a:spLocks/>
              </p:cNvSpPr>
              <p:nvPr/>
            </p:nvSpPr>
            <p:spPr bwMode="gray">
              <a:xfrm>
                <a:off x="2479" y="1143"/>
                <a:ext cx="496" cy="383"/>
              </a:xfrm>
              <a:custGeom>
                <a:avLst/>
                <a:gdLst>
                  <a:gd name="T0" fmla="*/ 0 w 2477"/>
                  <a:gd name="T1" fmla="*/ 0 h 1913"/>
                  <a:gd name="T2" fmla="*/ 0 w 2477"/>
                  <a:gd name="T3" fmla="*/ 0 h 1913"/>
                  <a:gd name="T4" fmla="*/ 0 w 2477"/>
                  <a:gd name="T5" fmla="*/ 0 h 1913"/>
                  <a:gd name="T6" fmla="*/ 0 w 2477"/>
                  <a:gd name="T7" fmla="*/ 0 h 1913"/>
                  <a:gd name="T8" fmla="*/ 0 w 2477"/>
                  <a:gd name="T9" fmla="*/ 0 h 1913"/>
                  <a:gd name="T10" fmla="*/ 0 w 2477"/>
                  <a:gd name="T11" fmla="*/ 0 h 1913"/>
                  <a:gd name="T12" fmla="*/ 0 w 2477"/>
                  <a:gd name="T13" fmla="*/ 0 h 1913"/>
                  <a:gd name="T14" fmla="*/ 0 w 2477"/>
                  <a:gd name="T15" fmla="*/ 0 h 1913"/>
                  <a:gd name="T16" fmla="*/ 0 w 2477"/>
                  <a:gd name="T17" fmla="*/ 0 h 1913"/>
                  <a:gd name="T18" fmla="*/ 0 w 2477"/>
                  <a:gd name="T19" fmla="*/ 0 h 1913"/>
                  <a:gd name="T20" fmla="*/ 0 w 2477"/>
                  <a:gd name="T21" fmla="*/ 0 h 1913"/>
                  <a:gd name="T22" fmla="*/ 0 w 2477"/>
                  <a:gd name="T23" fmla="*/ 0 h 1913"/>
                  <a:gd name="T24" fmla="*/ 0 w 2477"/>
                  <a:gd name="T25" fmla="*/ 0 h 1913"/>
                  <a:gd name="T26" fmla="*/ 0 w 2477"/>
                  <a:gd name="T27" fmla="*/ 0 h 1913"/>
                  <a:gd name="T28" fmla="*/ 0 w 2477"/>
                  <a:gd name="T29" fmla="*/ 0 h 1913"/>
                  <a:gd name="T30" fmla="*/ 0 w 2477"/>
                  <a:gd name="T31" fmla="*/ 0 h 1913"/>
                  <a:gd name="T32" fmla="*/ 0 w 2477"/>
                  <a:gd name="T33" fmla="*/ 0 h 1913"/>
                  <a:gd name="T34" fmla="*/ 0 w 2477"/>
                  <a:gd name="T35" fmla="*/ 0 h 1913"/>
                  <a:gd name="T36" fmla="*/ 0 w 2477"/>
                  <a:gd name="T37" fmla="*/ 0 h 1913"/>
                  <a:gd name="T38" fmla="*/ 0 w 2477"/>
                  <a:gd name="T39" fmla="*/ 0 h 1913"/>
                  <a:gd name="T40" fmla="*/ 0 w 2477"/>
                  <a:gd name="T41" fmla="*/ 0 h 1913"/>
                  <a:gd name="T42" fmla="*/ 0 w 2477"/>
                  <a:gd name="T43" fmla="*/ 0 h 19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77" h="1913">
                    <a:moveTo>
                      <a:pt x="1006" y="801"/>
                    </a:moveTo>
                    <a:cubicBezTo>
                      <a:pt x="916" y="722"/>
                      <a:pt x="771" y="674"/>
                      <a:pt x="627" y="673"/>
                    </a:cubicBezTo>
                    <a:cubicBezTo>
                      <a:pt x="283" y="672"/>
                      <a:pt x="2" y="944"/>
                      <a:pt x="1" y="1294"/>
                    </a:cubicBezTo>
                    <a:cubicBezTo>
                      <a:pt x="0" y="1638"/>
                      <a:pt x="283" y="1911"/>
                      <a:pt x="627" y="1912"/>
                    </a:cubicBezTo>
                    <a:cubicBezTo>
                      <a:pt x="820" y="1913"/>
                      <a:pt x="988" y="1834"/>
                      <a:pt x="1103" y="1696"/>
                    </a:cubicBezTo>
                    <a:cubicBezTo>
                      <a:pt x="1103" y="1355"/>
                      <a:pt x="1103" y="1355"/>
                      <a:pt x="1103" y="1355"/>
                    </a:cubicBezTo>
                    <a:cubicBezTo>
                      <a:pt x="1042" y="1461"/>
                      <a:pt x="918" y="1597"/>
                      <a:pt x="807" y="1643"/>
                    </a:cubicBezTo>
                    <a:cubicBezTo>
                      <a:pt x="751" y="1666"/>
                      <a:pt x="694" y="1681"/>
                      <a:pt x="627" y="1681"/>
                    </a:cubicBezTo>
                    <a:cubicBezTo>
                      <a:pt x="412" y="1681"/>
                      <a:pt x="235" y="1514"/>
                      <a:pt x="235" y="1294"/>
                    </a:cubicBezTo>
                    <a:cubicBezTo>
                      <a:pt x="235" y="1091"/>
                      <a:pt x="398" y="904"/>
                      <a:pt x="627" y="905"/>
                    </a:cubicBezTo>
                    <a:cubicBezTo>
                      <a:pt x="734" y="905"/>
                      <a:pt x="831" y="949"/>
                      <a:pt x="902" y="1019"/>
                    </a:cubicBezTo>
                    <a:cubicBezTo>
                      <a:pt x="976" y="1090"/>
                      <a:pt x="1090" y="1239"/>
                      <a:pt x="1145" y="1298"/>
                    </a:cubicBezTo>
                    <a:cubicBezTo>
                      <a:pt x="1285" y="1449"/>
                      <a:pt x="1486" y="1543"/>
                      <a:pt x="1708" y="1544"/>
                    </a:cubicBezTo>
                    <a:cubicBezTo>
                      <a:pt x="2132" y="1545"/>
                      <a:pt x="2477" y="1201"/>
                      <a:pt x="2477" y="777"/>
                    </a:cubicBezTo>
                    <a:cubicBezTo>
                      <a:pt x="2477" y="353"/>
                      <a:pt x="2132" y="0"/>
                      <a:pt x="1708" y="0"/>
                    </a:cubicBezTo>
                    <a:cubicBezTo>
                      <a:pt x="1461" y="0"/>
                      <a:pt x="1244" y="129"/>
                      <a:pt x="1103" y="309"/>
                    </a:cubicBezTo>
                    <a:cubicBezTo>
                      <a:pt x="1103" y="771"/>
                      <a:pt x="1103" y="771"/>
                      <a:pt x="1103" y="771"/>
                    </a:cubicBezTo>
                    <a:cubicBezTo>
                      <a:pt x="1210" y="478"/>
                      <a:pt x="1404" y="244"/>
                      <a:pt x="1708" y="244"/>
                    </a:cubicBezTo>
                    <a:cubicBezTo>
                      <a:pt x="2000" y="244"/>
                      <a:pt x="2237" y="485"/>
                      <a:pt x="2236" y="777"/>
                    </a:cubicBezTo>
                    <a:cubicBezTo>
                      <a:pt x="2235" y="1069"/>
                      <a:pt x="2000" y="1305"/>
                      <a:pt x="1708" y="1305"/>
                    </a:cubicBezTo>
                    <a:cubicBezTo>
                      <a:pt x="1578" y="1304"/>
                      <a:pt x="1457" y="1257"/>
                      <a:pt x="1365" y="1179"/>
                    </a:cubicBezTo>
                    <a:cubicBezTo>
                      <a:pt x="1251" y="1090"/>
                      <a:pt x="1124" y="901"/>
                      <a:pt x="1006" y="801"/>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7" name="Freeform 31"/>
              <p:cNvSpPr>
                <a:spLocks/>
              </p:cNvSpPr>
              <p:nvPr/>
            </p:nvSpPr>
            <p:spPr bwMode="gray">
              <a:xfrm>
                <a:off x="1671" y="1560"/>
                <a:ext cx="340" cy="556"/>
              </a:xfrm>
              <a:custGeom>
                <a:avLst/>
                <a:gdLst>
                  <a:gd name="T0" fmla="*/ 0 w 1700"/>
                  <a:gd name="T1" fmla="*/ 0 h 2777"/>
                  <a:gd name="T2" fmla="*/ 0 w 1700"/>
                  <a:gd name="T3" fmla="*/ 0 h 2777"/>
                  <a:gd name="T4" fmla="*/ 0 w 1700"/>
                  <a:gd name="T5" fmla="*/ 0 h 2777"/>
                  <a:gd name="T6" fmla="*/ 0 w 1700"/>
                  <a:gd name="T7" fmla="*/ 0 h 2777"/>
                  <a:gd name="T8" fmla="*/ 0 w 1700"/>
                  <a:gd name="T9" fmla="*/ 0 h 2777"/>
                  <a:gd name="T10" fmla="*/ 0 w 1700"/>
                  <a:gd name="T11" fmla="*/ 0 h 2777"/>
                  <a:gd name="T12" fmla="*/ 0 w 1700"/>
                  <a:gd name="T13" fmla="*/ 0 h 2777"/>
                  <a:gd name="T14" fmla="*/ 0 w 1700"/>
                  <a:gd name="T15" fmla="*/ 0 h 2777"/>
                  <a:gd name="T16" fmla="*/ 0 w 1700"/>
                  <a:gd name="T17" fmla="*/ 0 h 2777"/>
                  <a:gd name="T18" fmla="*/ 0 w 1700"/>
                  <a:gd name="T19" fmla="*/ 0 h 2777"/>
                  <a:gd name="T20" fmla="*/ 0 w 1700"/>
                  <a:gd name="T21" fmla="*/ 0 h 2777"/>
                  <a:gd name="T22" fmla="*/ 0 w 1700"/>
                  <a:gd name="T23" fmla="*/ 0 h 2777"/>
                  <a:gd name="T24" fmla="*/ 0 w 1700"/>
                  <a:gd name="T25" fmla="*/ 0 h 2777"/>
                  <a:gd name="T26" fmla="*/ 0 w 1700"/>
                  <a:gd name="T27" fmla="*/ 0 h 2777"/>
                  <a:gd name="T28" fmla="*/ 0 w 1700"/>
                  <a:gd name="T29" fmla="*/ 0 h 2777"/>
                  <a:gd name="T30" fmla="*/ 0 w 1700"/>
                  <a:gd name="T31" fmla="*/ 0 h 2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00" h="2777">
                    <a:moveTo>
                      <a:pt x="0" y="0"/>
                    </a:moveTo>
                    <a:cubicBezTo>
                      <a:pt x="1700" y="0"/>
                      <a:pt x="1700" y="0"/>
                      <a:pt x="1700" y="0"/>
                    </a:cubicBezTo>
                    <a:cubicBezTo>
                      <a:pt x="1700" y="473"/>
                      <a:pt x="1700" y="473"/>
                      <a:pt x="1700" y="473"/>
                    </a:cubicBezTo>
                    <a:cubicBezTo>
                      <a:pt x="1700" y="473"/>
                      <a:pt x="1613" y="287"/>
                      <a:pt x="1429" y="286"/>
                    </a:cubicBezTo>
                    <a:cubicBezTo>
                      <a:pt x="642" y="286"/>
                      <a:pt x="642" y="286"/>
                      <a:pt x="642" y="286"/>
                    </a:cubicBezTo>
                    <a:cubicBezTo>
                      <a:pt x="642" y="1104"/>
                      <a:pt x="642" y="1104"/>
                      <a:pt x="642" y="1104"/>
                    </a:cubicBezTo>
                    <a:cubicBezTo>
                      <a:pt x="1495" y="1104"/>
                      <a:pt x="1495" y="1104"/>
                      <a:pt x="1495" y="1104"/>
                    </a:cubicBezTo>
                    <a:cubicBezTo>
                      <a:pt x="1495" y="1537"/>
                      <a:pt x="1495" y="1537"/>
                      <a:pt x="1495" y="1537"/>
                    </a:cubicBezTo>
                    <a:cubicBezTo>
                      <a:pt x="1495" y="1537"/>
                      <a:pt x="1468" y="1399"/>
                      <a:pt x="1262" y="1398"/>
                    </a:cubicBezTo>
                    <a:cubicBezTo>
                      <a:pt x="642" y="1398"/>
                      <a:pt x="642" y="1398"/>
                      <a:pt x="642" y="1398"/>
                    </a:cubicBezTo>
                    <a:cubicBezTo>
                      <a:pt x="642" y="2515"/>
                      <a:pt x="642" y="2515"/>
                      <a:pt x="642" y="2515"/>
                    </a:cubicBezTo>
                    <a:cubicBezTo>
                      <a:pt x="642" y="2679"/>
                      <a:pt x="820" y="2777"/>
                      <a:pt x="820" y="2777"/>
                    </a:cubicBezTo>
                    <a:cubicBezTo>
                      <a:pt x="11" y="2777"/>
                      <a:pt x="11" y="2777"/>
                      <a:pt x="11" y="2777"/>
                    </a:cubicBezTo>
                    <a:cubicBezTo>
                      <a:pt x="11" y="2777"/>
                      <a:pt x="181" y="2691"/>
                      <a:pt x="181" y="2515"/>
                    </a:cubicBezTo>
                    <a:cubicBezTo>
                      <a:pt x="181" y="291"/>
                      <a:pt x="181" y="291"/>
                      <a:pt x="181" y="291"/>
                    </a:cubicBezTo>
                    <a:cubicBezTo>
                      <a:pt x="181" y="104"/>
                      <a:pt x="0" y="0"/>
                      <a:pt x="0"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8" name="Freeform 32"/>
              <p:cNvSpPr>
                <a:spLocks/>
              </p:cNvSpPr>
              <p:nvPr/>
            </p:nvSpPr>
            <p:spPr bwMode="gray">
              <a:xfrm>
                <a:off x="2475" y="1560"/>
                <a:ext cx="224" cy="775"/>
              </a:xfrm>
              <a:custGeom>
                <a:avLst/>
                <a:gdLst>
                  <a:gd name="T0" fmla="*/ 0 w 1123"/>
                  <a:gd name="T1" fmla="*/ 0 h 3872"/>
                  <a:gd name="T2" fmla="*/ 0 w 1123"/>
                  <a:gd name="T3" fmla="*/ 0 h 3872"/>
                  <a:gd name="T4" fmla="*/ 0 w 1123"/>
                  <a:gd name="T5" fmla="*/ 0 h 3872"/>
                  <a:gd name="T6" fmla="*/ 0 w 1123"/>
                  <a:gd name="T7" fmla="*/ 0 h 3872"/>
                  <a:gd name="T8" fmla="*/ 0 w 1123"/>
                  <a:gd name="T9" fmla="*/ 0 h 3872"/>
                  <a:gd name="T10" fmla="*/ 0 w 1123"/>
                  <a:gd name="T11" fmla="*/ 0 h 3872"/>
                  <a:gd name="T12" fmla="*/ 0 w 1123"/>
                  <a:gd name="T13" fmla="*/ 0 h 3872"/>
                  <a:gd name="T14" fmla="*/ 0 w 1123"/>
                  <a:gd name="T15" fmla="*/ 0 h 38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3" h="3872">
                    <a:moveTo>
                      <a:pt x="257" y="0"/>
                    </a:moveTo>
                    <a:cubicBezTo>
                      <a:pt x="1123" y="0"/>
                      <a:pt x="1123" y="0"/>
                      <a:pt x="1123" y="0"/>
                    </a:cubicBezTo>
                    <a:cubicBezTo>
                      <a:pt x="1123" y="0"/>
                      <a:pt x="929" y="92"/>
                      <a:pt x="929" y="242"/>
                    </a:cubicBezTo>
                    <a:cubicBezTo>
                      <a:pt x="929" y="2847"/>
                      <a:pt x="929" y="2847"/>
                      <a:pt x="929" y="2847"/>
                    </a:cubicBezTo>
                    <a:cubicBezTo>
                      <a:pt x="929" y="3727"/>
                      <a:pt x="46" y="3872"/>
                      <a:pt x="0" y="3869"/>
                    </a:cubicBezTo>
                    <a:cubicBezTo>
                      <a:pt x="75" y="3821"/>
                      <a:pt x="442" y="3508"/>
                      <a:pt x="443" y="2847"/>
                    </a:cubicBezTo>
                    <a:cubicBezTo>
                      <a:pt x="443" y="242"/>
                      <a:pt x="443" y="242"/>
                      <a:pt x="443" y="242"/>
                    </a:cubicBezTo>
                    <a:cubicBezTo>
                      <a:pt x="444" y="100"/>
                      <a:pt x="257" y="0"/>
                      <a:pt x="257"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9" name="Freeform 33"/>
              <p:cNvSpPr>
                <a:spLocks/>
              </p:cNvSpPr>
              <p:nvPr/>
            </p:nvSpPr>
            <p:spPr bwMode="gray">
              <a:xfrm>
                <a:off x="2723" y="1560"/>
                <a:ext cx="174" cy="556"/>
              </a:xfrm>
              <a:custGeom>
                <a:avLst/>
                <a:gdLst>
                  <a:gd name="T0" fmla="*/ 0 w 868"/>
                  <a:gd name="T1" fmla="*/ 0 h 2778"/>
                  <a:gd name="T2" fmla="*/ 0 w 868"/>
                  <a:gd name="T3" fmla="*/ 0 h 2778"/>
                  <a:gd name="T4" fmla="*/ 0 w 868"/>
                  <a:gd name="T5" fmla="*/ 0 h 2778"/>
                  <a:gd name="T6" fmla="*/ 0 w 868"/>
                  <a:gd name="T7" fmla="*/ 0 h 2778"/>
                  <a:gd name="T8" fmla="*/ 0 w 868"/>
                  <a:gd name="T9" fmla="*/ 0 h 2778"/>
                  <a:gd name="T10" fmla="*/ 0 w 868"/>
                  <a:gd name="T11" fmla="*/ 0 h 2778"/>
                  <a:gd name="T12" fmla="*/ 0 w 868"/>
                  <a:gd name="T13" fmla="*/ 0 h 2778"/>
                  <a:gd name="T14" fmla="*/ 0 w 868"/>
                  <a:gd name="T15" fmla="*/ 0 h 2778"/>
                  <a:gd name="T16" fmla="*/ 0 w 868"/>
                  <a:gd name="T17" fmla="*/ 0 h 27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8" h="2778">
                    <a:moveTo>
                      <a:pt x="0" y="0"/>
                    </a:moveTo>
                    <a:cubicBezTo>
                      <a:pt x="868" y="0"/>
                      <a:pt x="868" y="0"/>
                      <a:pt x="868" y="0"/>
                    </a:cubicBezTo>
                    <a:cubicBezTo>
                      <a:pt x="868" y="0"/>
                      <a:pt x="675" y="92"/>
                      <a:pt x="675" y="245"/>
                    </a:cubicBezTo>
                    <a:cubicBezTo>
                      <a:pt x="675" y="2514"/>
                      <a:pt x="675" y="2514"/>
                      <a:pt x="675" y="2514"/>
                    </a:cubicBezTo>
                    <a:cubicBezTo>
                      <a:pt x="675" y="2677"/>
                      <a:pt x="868" y="2778"/>
                      <a:pt x="868" y="2778"/>
                    </a:cubicBezTo>
                    <a:cubicBezTo>
                      <a:pt x="0" y="2778"/>
                      <a:pt x="0" y="2778"/>
                      <a:pt x="0" y="2778"/>
                    </a:cubicBezTo>
                    <a:cubicBezTo>
                      <a:pt x="0" y="2778"/>
                      <a:pt x="193" y="2677"/>
                      <a:pt x="193" y="2514"/>
                    </a:cubicBezTo>
                    <a:cubicBezTo>
                      <a:pt x="193" y="245"/>
                      <a:pt x="193" y="245"/>
                      <a:pt x="193" y="245"/>
                    </a:cubicBezTo>
                    <a:cubicBezTo>
                      <a:pt x="193" y="92"/>
                      <a:pt x="0" y="0"/>
                      <a:pt x="0"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0" name="Freeform 34"/>
              <p:cNvSpPr>
                <a:spLocks/>
              </p:cNvSpPr>
              <p:nvPr/>
            </p:nvSpPr>
            <p:spPr bwMode="gray">
              <a:xfrm>
                <a:off x="2898" y="1560"/>
                <a:ext cx="416" cy="556"/>
              </a:xfrm>
              <a:custGeom>
                <a:avLst/>
                <a:gdLst>
                  <a:gd name="T0" fmla="*/ 0 w 2079"/>
                  <a:gd name="T1" fmla="*/ 0 h 2777"/>
                  <a:gd name="T2" fmla="*/ 0 w 2079"/>
                  <a:gd name="T3" fmla="*/ 0 h 2777"/>
                  <a:gd name="T4" fmla="*/ 0 w 2079"/>
                  <a:gd name="T5" fmla="*/ 0 h 2777"/>
                  <a:gd name="T6" fmla="*/ 0 w 2079"/>
                  <a:gd name="T7" fmla="*/ 0 h 2777"/>
                  <a:gd name="T8" fmla="*/ 0 w 2079"/>
                  <a:gd name="T9" fmla="*/ 0 h 2777"/>
                  <a:gd name="T10" fmla="*/ 0 w 2079"/>
                  <a:gd name="T11" fmla="*/ 0 h 2777"/>
                  <a:gd name="T12" fmla="*/ 0 w 2079"/>
                  <a:gd name="T13" fmla="*/ 0 h 2777"/>
                  <a:gd name="T14" fmla="*/ 0 w 2079"/>
                  <a:gd name="T15" fmla="*/ 0 h 2777"/>
                  <a:gd name="T16" fmla="*/ 0 w 2079"/>
                  <a:gd name="T17" fmla="*/ 0 h 2777"/>
                  <a:gd name="T18" fmla="*/ 0 w 2079"/>
                  <a:gd name="T19" fmla="*/ 0 h 2777"/>
                  <a:gd name="T20" fmla="*/ 0 w 2079"/>
                  <a:gd name="T21" fmla="*/ 0 h 2777"/>
                  <a:gd name="T22" fmla="*/ 0 w 2079"/>
                  <a:gd name="T23" fmla="*/ 0 h 2777"/>
                  <a:gd name="T24" fmla="*/ 0 w 2079"/>
                  <a:gd name="T25" fmla="*/ 0 h 27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79" h="2777">
                    <a:moveTo>
                      <a:pt x="170" y="0"/>
                    </a:moveTo>
                    <a:cubicBezTo>
                      <a:pt x="2079" y="0"/>
                      <a:pt x="2079" y="0"/>
                      <a:pt x="2079" y="0"/>
                    </a:cubicBezTo>
                    <a:cubicBezTo>
                      <a:pt x="1917" y="505"/>
                      <a:pt x="1917" y="505"/>
                      <a:pt x="1917" y="505"/>
                    </a:cubicBezTo>
                    <a:cubicBezTo>
                      <a:pt x="1917" y="505"/>
                      <a:pt x="1869" y="293"/>
                      <a:pt x="1684" y="293"/>
                    </a:cubicBezTo>
                    <a:cubicBezTo>
                      <a:pt x="1288" y="293"/>
                      <a:pt x="1288" y="293"/>
                      <a:pt x="1288" y="293"/>
                    </a:cubicBezTo>
                    <a:cubicBezTo>
                      <a:pt x="1288" y="2515"/>
                      <a:pt x="1288" y="2515"/>
                      <a:pt x="1288" y="2515"/>
                    </a:cubicBezTo>
                    <a:cubicBezTo>
                      <a:pt x="1288" y="2656"/>
                      <a:pt x="1474" y="2777"/>
                      <a:pt x="1474" y="2777"/>
                    </a:cubicBezTo>
                    <a:cubicBezTo>
                      <a:pt x="624" y="2777"/>
                      <a:pt x="624" y="2777"/>
                      <a:pt x="624" y="2777"/>
                    </a:cubicBezTo>
                    <a:cubicBezTo>
                      <a:pt x="624" y="2777"/>
                      <a:pt x="809" y="2668"/>
                      <a:pt x="808" y="2515"/>
                    </a:cubicBezTo>
                    <a:cubicBezTo>
                      <a:pt x="808" y="293"/>
                      <a:pt x="808" y="293"/>
                      <a:pt x="808" y="293"/>
                    </a:cubicBezTo>
                    <a:cubicBezTo>
                      <a:pt x="330" y="293"/>
                      <a:pt x="330" y="293"/>
                      <a:pt x="330" y="293"/>
                    </a:cubicBezTo>
                    <a:cubicBezTo>
                      <a:pt x="195" y="293"/>
                      <a:pt x="0" y="547"/>
                      <a:pt x="0" y="547"/>
                    </a:cubicBezTo>
                    <a:lnTo>
                      <a:pt x="17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1" name="Freeform 35"/>
              <p:cNvSpPr>
                <a:spLocks/>
              </p:cNvSpPr>
              <p:nvPr/>
            </p:nvSpPr>
            <p:spPr bwMode="gray">
              <a:xfrm>
                <a:off x="3654" y="1560"/>
                <a:ext cx="465" cy="564"/>
              </a:xfrm>
              <a:custGeom>
                <a:avLst/>
                <a:gdLst>
                  <a:gd name="T0" fmla="*/ 0 w 2324"/>
                  <a:gd name="T1" fmla="*/ 0 h 2820"/>
                  <a:gd name="T2" fmla="*/ 0 w 2324"/>
                  <a:gd name="T3" fmla="*/ 0 h 2820"/>
                  <a:gd name="T4" fmla="*/ 0 w 2324"/>
                  <a:gd name="T5" fmla="*/ 0 h 2820"/>
                  <a:gd name="T6" fmla="*/ 0 w 2324"/>
                  <a:gd name="T7" fmla="*/ 0 h 2820"/>
                  <a:gd name="T8" fmla="*/ 0 w 2324"/>
                  <a:gd name="T9" fmla="*/ 0 h 2820"/>
                  <a:gd name="T10" fmla="*/ 0 w 2324"/>
                  <a:gd name="T11" fmla="*/ 0 h 2820"/>
                  <a:gd name="T12" fmla="*/ 0 w 2324"/>
                  <a:gd name="T13" fmla="*/ 0 h 2820"/>
                  <a:gd name="T14" fmla="*/ 0 w 2324"/>
                  <a:gd name="T15" fmla="*/ 0 h 2820"/>
                  <a:gd name="T16" fmla="*/ 0 w 2324"/>
                  <a:gd name="T17" fmla="*/ 0 h 2820"/>
                  <a:gd name="T18" fmla="*/ 0 w 2324"/>
                  <a:gd name="T19" fmla="*/ 0 h 2820"/>
                  <a:gd name="T20" fmla="*/ 0 w 2324"/>
                  <a:gd name="T21" fmla="*/ 0 h 2820"/>
                  <a:gd name="T22" fmla="*/ 0 w 2324"/>
                  <a:gd name="T23" fmla="*/ 0 h 2820"/>
                  <a:gd name="T24" fmla="*/ 0 w 2324"/>
                  <a:gd name="T25" fmla="*/ 0 h 2820"/>
                  <a:gd name="T26" fmla="*/ 0 w 2324"/>
                  <a:gd name="T27" fmla="*/ 0 h 2820"/>
                  <a:gd name="T28" fmla="*/ 0 w 2324"/>
                  <a:gd name="T29" fmla="*/ 0 h 28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24" h="2820">
                    <a:moveTo>
                      <a:pt x="1488" y="0"/>
                    </a:moveTo>
                    <a:cubicBezTo>
                      <a:pt x="2324" y="0"/>
                      <a:pt x="2324" y="0"/>
                      <a:pt x="2324" y="0"/>
                    </a:cubicBezTo>
                    <a:cubicBezTo>
                      <a:pt x="2324" y="0"/>
                      <a:pt x="2145" y="94"/>
                      <a:pt x="2145" y="244"/>
                    </a:cubicBezTo>
                    <a:cubicBezTo>
                      <a:pt x="2145" y="1926"/>
                      <a:pt x="2145" y="1926"/>
                      <a:pt x="2145" y="1926"/>
                    </a:cubicBezTo>
                    <a:cubicBezTo>
                      <a:pt x="2144" y="2610"/>
                      <a:pt x="1578" y="2820"/>
                      <a:pt x="1185" y="2820"/>
                    </a:cubicBezTo>
                    <a:cubicBezTo>
                      <a:pt x="795" y="2820"/>
                      <a:pt x="184" y="2607"/>
                      <a:pt x="185" y="1926"/>
                    </a:cubicBezTo>
                    <a:cubicBezTo>
                      <a:pt x="185" y="244"/>
                      <a:pt x="185" y="244"/>
                      <a:pt x="185" y="244"/>
                    </a:cubicBezTo>
                    <a:cubicBezTo>
                      <a:pt x="185" y="94"/>
                      <a:pt x="0" y="0"/>
                      <a:pt x="0" y="0"/>
                    </a:cubicBezTo>
                    <a:cubicBezTo>
                      <a:pt x="861" y="0"/>
                      <a:pt x="861" y="0"/>
                      <a:pt x="861" y="0"/>
                    </a:cubicBezTo>
                    <a:cubicBezTo>
                      <a:pt x="861" y="0"/>
                      <a:pt x="669" y="92"/>
                      <a:pt x="669" y="244"/>
                    </a:cubicBezTo>
                    <a:cubicBezTo>
                      <a:pt x="669" y="1926"/>
                      <a:pt x="669" y="1926"/>
                      <a:pt x="669" y="1926"/>
                    </a:cubicBezTo>
                    <a:cubicBezTo>
                      <a:pt x="669" y="2285"/>
                      <a:pt x="907" y="2519"/>
                      <a:pt x="1185" y="2519"/>
                    </a:cubicBezTo>
                    <a:cubicBezTo>
                      <a:pt x="1464" y="2519"/>
                      <a:pt x="1676" y="2275"/>
                      <a:pt x="1677" y="1926"/>
                    </a:cubicBezTo>
                    <a:cubicBezTo>
                      <a:pt x="1677" y="244"/>
                      <a:pt x="1677" y="244"/>
                      <a:pt x="1677" y="244"/>
                    </a:cubicBezTo>
                    <a:cubicBezTo>
                      <a:pt x="1677" y="94"/>
                      <a:pt x="1488" y="0"/>
                      <a:pt x="1488"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2" name="Freeform 36"/>
              <p:cNvSpPr>
                <a:spLocks/>
              </p:cNvSpPr>
              <p:nvPr/>
            </p:nvSpPr>
            <p:spPr bwMode="gray">
              <a:xfrm>
                <a:off x="2027" y="1560"/>
                <a:ext cx="469" cy="566"/>
              </a:xfrm>
              <a:custGeom>
                <a:avLst/>
                <a:gdLst>
                  <a:gd name="T0" fmla="*/ 0 w 2347"/>
                  <a:gd name="T1" fmla="*/ 0 h 2827"/>
                  <a:gd name="T2" fmla="*/ 0 w 2347"/>
                  <a:gd name="T3" fmla="*/ 0 h 2827"/>
                  <a:gd name="T4" fmla="*/ 0 w 2347"/>
                  <a:gd name="T5" fmla="*/ 0 h 2827"/>
                  <a:gd name="T6" fmla="*/ 0 w 2347"/>
                  <a:gd name="T7" fmla="*/ 0 h 2827"/>
                  <a:gd name="T8" fmla="*/ 0 w 2347"/>
                  <a:gd name="T9" fmla="*/ 0 h 2827"/>
                  <a:gd name="T10" fmla="*/ 0 w 2347"/>
                  <a:gd name="T11" fmla="*/ 0 h 2827"/>
                  <a:gd name="T12" fmla="*/ 0 w 2347"/>
                  <a:gd name="T13" fmla="*/ 0 h 2827"/>
                  <a:gd name="T14" fmla="*/ 0 w 2347"/>
                  <a:gd name="T15" fmla="*/ 0 h 2827"/>
                  <a:gd name="T16" fmla="*/ 0 w 2347"/>
                  <a:gd name="T17" fmla="*/ 0 h 2827"/>
                  <a:gd name="T18" fmla="*/ 0 w 2347"/>
                  <a:gd name="T19" fmla="*/ 0 h 2827"/>
                  <a:gd name="T20" fmla="*/ 0 w 2347"/>
                  <a:gd name="T21" fmla="*/ 0 h 2827"/>
                  <a:gd name="T22" fmla="*/ 0 w 2347"/>
                  <a:gd name="T23" fmla="*/ 0 h 2827"/>
                  <a:gd name="T24" fmla="*/ 0 w 2347"/>
                  <a:gd name="T25" fmla="*/ 0 h 2827"/>
                  <a:gd name="T26" fmla="*/ 0 w 2347"/>
                  <a:gd name="T27" fmla="*/ 0 h 2827"/>
                  <a:gd name="T28" fmla="*/ 0 w 2347"/>
                  <a:gd name="T29" fmla="*/ 0 h 28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47" h="2827">
                    <a:moveTo>
                      <a:pt x="1495" y="0"/>
                    </a:moveTo>
                    <a:cubicBezTo>
                      <a:pt x="2347" y="0"/>
                      <a:pt x="2347" y="0"/>
                      <a:pt x="2347" y="0"/>
                    </a:cubicBezTo>
                    <a:cubicBezTo>
                      <a:pt x="2347" y="0"/>
                      <a:pt x="2166" y="98"/>
                      <a:pt x="2166" y="247"/>
                    </a:cubicBezTo>
                    <a:cubicBezTo>
                      <a:pt x="2166" y="248"/>
                      <a:pt x="2166" y="1925"/>
                      <a:pt x="2166" y="1925"/>
                    </a:cubicBezTo>
                    <a:cubicBezTo>
                      <a:pt x="2166" y="2611"/>
                      <a:pt x="1573" y="2827"/>
                      <a:pt x="1176" y="2827"/>
                    </a:cubicBezTo>
                    <a:cubicBezTo>
                      <a:pt x="786" y="2827"/>
                      <a:pt x="175" y="2608"/>
                      <a:pt x="175" y="1925"/>
                    </a:cubicBezTo>
                    <a:cubicBezTo>
                      <a:pt x="174" y="247"/>
                      <a:pt x="174" y="247"/>
                      <a:pt x="174" y="247"/>
                    </a:cubicBezTo>
                    <a:cubicBezTo>
                      <a:pt x="174" y="97"/>
                      <a:pt x="0" y="0"/>
                      <a:pt x="0" y="0"/>
                    </a:cubicBezTo>
                    <a:cubicBezTo>
                      <a:pt x="860" y="0"/>
                      <a:pt x="860" y="0"/>
                      <a:pt x="860" y="0"/>
                    </a:cubicBezTo>
                    <a:cubicBezTo>
                      <a:pt x="860" y="0"/>
                      <a:pt x="661" y="98"/>
                      <a:pt x="661" y="247"/>
                    </a:cubicBezTo>
                    <a:cubicBezTo>
                      <a:pt x="660" y="1925"/>
                      <a:pt x="660" y="1925"/>
                      <a:pt x="660" y="1925"/>
                    </a:cubicBezTo>
                    <a:cubicBezTo>
                      <a:pt x="660" y="2280"/>
                      <a:pt x="897" y="2525"/>
                      <a:pt x="1176" y="2527"/>
                    </a:cubicBezTo>
                    <a:cubicBezTo>
                      <a:pt x="1454" y="2528"/>
                      <a:pt x="1678" y="2277"/>
                      <a:pt x="1678" y="1925"/>
                    </a:cubicBezTo>
                    <a:cubicBezTo>
                      <a:pt x="1679" y="247"/>
                      <a:pt x="1679" y="247"/>
                      <a:pt x="1679" y="247"/>
                    </a:cubicBezTo>
                    <a:cubicBezTo>
                      <a:pt x="1679" y="97"/>
                      <a:pt x="1495" y="0"/>
                      <a:pt x="1495"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3" name="Freeform 37"/>
              <p:cNvSpPr>
                <a:spLocks/>
              </p:cNvSpPr>
              <p:nvPr/>
            </p:nvSpPr>
            <p:spPr bwMode="gray">
              <a:xfrm>
                <a:off x="3295" y="1549"/>
                <a:ext cx="358" cy="577"/>
              </a:xfrm>
              <a:custGeom>
                <a:avLst/>
                <a:gdLst>
                  <a:gd name="T0" fmla="*/ 0 w 1788"/>
                  <a:gd name="T1" fmla="*/ 0 h 2885"/>
                  <a:gd name="T2" fmla="*/ 0 w 1788"/>
                  <a:gd name="T3" fmla="*/ 0 h 2885"/>
                  <a:gd name="T4" fmla="*/ 0 w 1788"/>
                  <a:gd name="T5" fmla="*/ 0 h 2885"/>
                  <a:gd name="T6" fmla="*/ 0 w 1788"/>
                  <a:gd name="T7" fmla="*/ 0 h 2885"/>
                  <a:gd name="T8" fmla="*/ 0 w 1788"/>
                  <a:gd name="T9" fmla="*/ 0 h 2885"/>
                  <a:gd name="T10" fmla="*/ 0 w 1788"/>
                  <a:gd name="T11" fmla="*/ 0 h 2885"/>
                  <a:gd name="T12" fmla="*/ 0 w 1788"/>
                  <a:gd name="T13" fmla="*/ 0 h 2885"/>
                  <a:gd name="T14" fmla="*/ 0 w 1788"/>
                  <a:gd name="T15" fmla="*/ 0 h 2885"/>
                  <a:gd name="T16" fmla="*/ 0 w 1788"/>
                  <a:gd name="T17" fmla="*/ 0 h 2885"/>
                  <a:gd name="T18" fmla="*/ 0 w 1788"/>
                  <a:gd name="T19" fmla="*/ 0 h 2885"/>
                  <a:gd name="T20" fmla="*/ 0 w 1788"/>
                  <a:gd name="T21" fmla="*/ 0 h 2885"/>
                  <a:gd name="T22" fmla="*/ 0 w 1788"/>
                  <a:gd name="T23" fmla="*/ 0 h 2885"/>
                  <a:gd name="T24" fmla="*/ 0 w 1788"/>
                  <a:gd name="T25" fmla="*/ 0 h 2885"/>
                  <a:gd name="T26" fmla="*/ 0 w 1788"/>
                  <a:gd name="T27" fmla="*/ 0 h 28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88" h="2885">
                    <a:moveTo>
                      <a:pt x="1537" y="501"/>
                    </a:moveTo>
                    <a:cubicBezTo>
                      <a:pt x="1537" y="501"/>
                      <a:pt x="1416" y="290"/>
                      <a:pt x="1067" y="289"/>
                    </a:cubicBezTo>
                    <a:cubicBezTo>
                      <a:pt x="718" y="288"/>
                      <a:pt x="529" y="471"/>
                      <a:pt x="528" y="709"/>
                    </a:cubicBezTo>
                    <a:cubicBezTo>
                      <a:pt x="527" y="978"/>
                      <a:pt x="729" y="1079"/>
                      <a:pt x="1042" y="1230"/>
                    </a:cubicBezTo>
                    <a:cubicBezTo>
                      <a:pt x="1340" y="1373"/>
                      <a:pt x="1788" y="1570"/>
                      <a:pt x="1786" y="2067"/>
                    </a:cubicBezTo>
                    <a:cubicBezTo>
                      <a:pt x="1785" y="2513"/>
                      <a:pt x="1390" y="2885"/>
                      <a:pt x="681" y="2885"/>
                    </a:cubicBezTo>
                    <a:cubicBezTo>
                      <a:pt x="463" y="2884"/>
                      <a:pt x="162" y="2813"/>
                      <a:pt x="162" y="2813"/>
                    </a:cubicBezTo>
                    <a:cubicBezTo>
                      <a:pt x="0" y="2280"/>
                      <a:pt x="0" y="2280"/>
                      <a:pt x="0" y="2280"/>
                    </a:cubicBezTo>
                    <a:cubicBezTo>
                      <a:pt x="150" y="2426"/>
                      <a:pt x="416" y="2582"/>
                      <a:pt x="689" y="2582"/>
                    </a:cubicBezTo>
                    <a:cubicBezTo>
                      <a:pt x="973" y="2582"/>
                      <a:pt x="1311" y="2407"/>
                      <a:pt x="1311" y="2126"/>
                    </a:cubicBezTo>
                    <a:cubicBezTo>
                      <a:pt x="1311" y="1583"/>
                      <a:pt x="48" y="1674"/>
                      <a:pt x="48" y="765"/>
                    </a:cubicBezTo>
                    <a:cubicBezTo>
                      <a:pt x="48" y="453"/>
                      <a:pt x="266" y="0"/>
                      <a:pt x="1019" y="0"/>
                    </a:cubicBezTo>
                    <a:cubicBezTo>
                      <a:pt x="1264" y="0"/>
                      <a:pt x="1537" y="72"/>
                      <a:pt x="1537" y="72"/>
                    </a:cubicBezTo>
                    <a:lnTo>
                      <a:pt x="1537" y="50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 name="Footer Placeholder 1"/>
          <p:cNvSpPr>
            <a:spLocks noGrp="1"/>
          </p:cNvSpPr>
          <p:nvPr>
            <p:ph type="ftr" sz="quarter" idx="11"/>
          </p:nvPr>
        </p:nvSpPr>
        <p:spPr/>
        <p:txBody>
          <a:bodyPr/>
          <a:lstStyle/>
          <a:p>
            <a:pPr>
              <a:defRPr/>
            </a:pPr>
            <a:r>
              <a:rPr lang="en-US" altLang="ja-JP" smtClean="0">
                <a:solidFill>
                  <a:srgbClr val="000000"/>
                </a:solidFill>
              </a:rPr>
              <a:t>Copyright 2016 Fujitsu Laboratories of America, Inc.</a:t>
            </a:r>
            <a:endParaRPr lang="de-DE" altLang="ja-JP" dirty="0">
              <a:solidFill>
                <a:srgbClr val="000000"/>
              </a:solidFill>
            </a:endParaRPr>
          </a:p>
        </p:txBody>
      </p:sp>
      <p:sp>
        <p:nvSpPr>
          <p:cNvPr id="3" name="Slide Number Placeholder 2"/>
          <p:cNvSpPr>
            <a:spLocks noGrp="1"/>
          </p:cNvSpPr>
          <p:nvPr>
            <p:ph type="sldNum" sz="quarter" idx="10"/>
          </p:nvPr>
        </p:nvSpPr>
        <p:spPr/>
        <p:txBody>
          <a:bodyPr/>
          <a:lstStyle/>
          <a:p>
            <a:pPr>
              <a:defRPr/>
            </a:pPr>
            <a:fld id="{2623B37F-65C2-48BC-8D8A-6EA8347D6BAD}" type="slidenum">
              <a:rPr lang="de-DE" altLang="ja-JP" smtClean="0">
                <a:solidFill>
                  <a:srgbClr val="000000"/>
                </a:solidFill>
              </a:rPr>
              <a:pPr>
                <a:defRPr/>
              </a:pPr>
              <a:t>15</a:t>
            </a:fld>
            <a:endParaRPr lang="de-DE" altLang="ja-JP" dirty="0">
              <a:solidFill>
                <a:srgbClr val="000000"/>
              </a:solidFill>
            </a:endParaRPr>
          </a:p>
        </p:txBody>
      </p:sp>
    </p:spTree>
    <p:extLst>
      <p:ext uri="{BB962C8B-B14F-4D97-AF65-F5344CB8AC3E}">
        <p14:creationId xmlns:p14="http://schemas.microsoft.com/office/powerpoint/2010/main" val="296156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Motivation</a:t>
            </a:r>
          </a:p>
          <a:p>
            <a:pPr lvl="1"/>
            <a:r>
              <a:rPr lang="en-US" dirty="0" smtClean="0"/>
              <a:t>Benefits and challenges in large-scale residential demand response services</a:t>
            </a:r>
          </a:p>
          <a:p>
            <a:r>
              <a:rPr lang="en-US" dirty="0" smtClean="0"/>
              <a:t>Design and implementation of residential DR system</a:t>
            </a:r>
          </a:p>
          <a:p>
            <a:pPr lvl="1"/>
            <a:r>
              <a:rPr lang="en-US" dirty="0" smtClean="0"/>
              <a:t>Mobile app DR client</a:t>
            </a:r>
          </a:p>
          <a:p>
            <a:pPr lvl="1"/>
            <a:r>
              <a:rPr lang="en-US" dirty="0" smtClean="0"/>
              <a:t>Standard-compliant, comprehensive DR server framework</a:t>
            </a:r>
          </a:p>
          <a:p>
            <a:pPr lvl="1"/>
            <a:r>
              <a:rPr lang="en-US" dirty="0" smtClean="0"/>
              <a:t>Performance measurements</a:t>
            </a:r>
          </a:p>
          <a:p>
            <a:r>
              <a:rPr lang="en-US" dirty="0" smtClean="0"/>
              <a:t>Demo Video</a:t>
            </a:r>
          </a:p>
          <a:p>
            <a:pPr lvl="1"/>
            <a:r>
              <a:rPr lang="en-US" dirty="0" smtClean="0"/>
              <a:t>Critical Peak Pricing</a:t>
            </a:r>
          </a:p>
          <a:p>
            <a:r>
              <a:rPr lang="en-US" dirty="0" smtClean="0"/>
              <a:t>Conclusions</a:t>
            </a:r>
          </a:p>
          <a:p>
            <a:endParaRPr lang="en-US" dirty="0"/>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1</a:t>
            </a:fld>
            <a:endParaRPr lang="en-US" altLang="ja-JP">
              <a:solidFill>
                <a:srgbClr val="000000"/>
              </a:solidFill>
            </a:endParaRPr>
          </a:p>
        </p:txBody>
      </p:sp>
    </p:spTree>
    <p:extLst>
      <p:ext uri="{BB962C8B-B14F-4D97-AF65-F5344CB8AC3E}">
        <p14:creationId xmlns:p14="http://schemas.microsoft.com/office/powerpoint/2010/main" val="4124941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ja-JP" dirty="0" smtClean="0"/>
              <a:t>Residential DR can relieve </a:t>
            </a:r>
            <a:r>
              <a:rPr lang="en-US" altLang="ja-JP" dirty="0"/>
              <a:t>u</a:t>
            </a:r>
            <a:r>
              <a:rPr lang="en-US" altLang="ja-JP" dirty="0" smtClean="0"/>
              <a:t>tility’s pain point</a:t>
            </a:r>
            <a:endParaRPr kumimoji="1" lang="ja-JP" altLang="en-US" dirty="0"/>
          </a:p>
        </p:txBody>
      </p:sp>
      <p:sp>
        <p:nvSpPr>
          <p:cNvPr id="3" name="Content Placeholder 2"/>
          <p:cNvSpPr>
            <a:spLocks noGrp="1"/>
          </p:cNvSpPr>
          <p:nvPr>
            <p:ph idx="1"/>
          </p:nvPr>
        </p:nvSpPr>
        <p:spPr/>
        <p:txBody>
          <a:bodyPr/>
          <a:lstStyle/>
          <a:p>
            <a:r>
              <a:rPr lang="en-US" altLang="ja-JP" dirty="0" smtClean="0"/>
              <a:t>Utility’s pain point: </a:t>
            </a:r>
            <a:r>
              <a:rPr lang="en-US" altLang="ja-JP" dirty="0"/>
              <a:t>utilities pay high costs for electricity supply to meet peak demand </a:t>
            </a:r>
            <a:r>
              <a:rPr lang="en-US" altLang="ja-JP" dirty="0" smtClean="0"/>
              <a:t>while customers pay flat rate to utilities</a:t>
            </a:r>
          </a:p>
          <a:p>
            <a:endParaRPr kumimoji="1" lang="en-US" altLang="ja-JP" dirty="0"/>
          </a:p>
          <a:p>
            <a:endParaRPr lang="en-US" altLang="ja-JP" dirty="0" smtClean="0"/>
          </a:p>
          <a:p>
            <a:endParaRPr kumimoji="1" lang="en-US" altLang="ja-JP" dirty="0"/>
          </a:p>
          <a:p>
            <a:endParaRPr lang="en-US" altLang="ja-JP" dirty="0" smtClean="0"/>
          </a:p>
          <a:p>
            <a:endParaRPr kumimoji="1" lang="en-US" altLang="ja-JP" dirty="0"/>
          </a:p>
          <a:p>
            <a:endParaRPr lang="en-US" altLang="ja-JP" dirty="0" smtClean="0"/>
          </a:p>
          <a:p>
            <a:endParaRPr kumimoji="1" lang="en-US" altLang="ja-JP" dirty="0"/>
          </a:p>
          <a:p>
            <a:endParaRPr lang="en-US" altLang="ja-JP" dirty="0" smtClean="0"/>
          </a:p>
          <a:p>
            <a:endParaRPr kumimoji="1" lang="en-US" altLang="ja-JP" dirty="0"/>
          </a:p>
          <a:p>
            <a:endParaRPr kumimoji="1" lang="ja-JP" altLang="en-US" dirty="0"/>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2</a:t>
            </a:fld>
            <a:endParaRPr lang="en-US" altLang="ja-JP">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727519"/>
            <a:ext cx="54578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20272" y="4149080"/>
            <a:ext cx="864339" cy="246221"/>
          </a:xfrm>
          <a:prstGeom prst="rect">
            <a:avLst/>
          </a:prstGeom>
          <a:noFill/>
        </p:spPr>
        <p:txBody>
          <a:bodyPr wrap="none" rtlCol="0">
            <a:spAutoFit/>
          </a:bodyPr>
          <a:lstStyle/>
          <a:p>
            <a:r>
              <a:rPr kumimoji="1" lang="en-US" altLang="ja-JP" sz="1000" dirty="0" smtClean="0">
                <a:latin typeface="+mj-lt"/>
              </a:rPr>
              <a:t>Source: EIA</a:t>
            </a:r>
            <a:endParaRPr kumimoji="1" lang="ja-JP" altLang="en-US" sz="1000" dirty="0">
              <a:latin typeface="+mj-lt"/>
            </a:endParaRPr>
          </a:p>
        </p:txBody>
      </p:sp>
      <p:grpSp>
        <p:nvGrpSpPr>
          <p:cNvPr id="35" name="Group 34"/>
          <p:cNvGrpSpPr/>
          <p:nvPr/>
        </p:nvGrpSpPr>
        <p:grpSpPr>
          <a:xfrm>
            <a:off x="546757" y="4387251"/>
            <a:ext cx="8238485" cy="1201989"/>
            <a:chOff x="546757" y="4293096"/>
            <a:chExt cx="8238485" cy="1201989"/>
          </a:xfrm>
        </p:grpSpPr>
        <p:grpSp>
          <p:nvGrpSpPr>
            <p:cNvPr id="7" name="Group 6"/>
            <p:cNvGrpSpPr/>
            <p:nvPr/>
          </p:nvGrpSpPr>
          <p:grpSpPr>
            <a:xfrm>
              <a:off x="546757" y="4415975"/>
              <a:ext cx="1055888" cy="970492"/>
              <a:chOff x="-294804" y="1554109"/>
              <a:chExt cx="3971556" cy="3650351"/>
            </a:xfrm>
            <a:solidFill>
              <a:srgbClr val="00B050"/>
            </a:solidFill>
          </p:grpSpPr>
          <p:sp>
            <p:nvSpPr>
              <p:cNvPr id="8" name="Freeform 7"/>
              <p:cNvSpPr/>
              <p:nvPr/>
            </p:nvSpPr>
            <p:spPr>
              <a:xfrm>
                <a:off x="-294804" y="1554109"/>
                <a:ext cx="3971556" cy="1134999"/>
              </a:xfrm>
              <a:custGeom>
                <a:avLst/>
                <a:gdLst>
                  <a:gd name="connsiteX0" fmla="*/ 1979346 w 3971556"/>
                  <a:gd name="connsiteY0" fmla="*/ 0 h 1134999"/>
                  <a:gd name="connsiteX1" fmla="*/ 2794164 w 3971556"/>
                  <a:gd name="connsiteY1" fmla="*/ 402186 h 1134999"/>
                  <a:gd name="connsiteX2" fmla="*/ 2794164 w 3971556"/>
                  <a:gd name="connsiteY2" fmla="*/ 82922 h 1134999"/>
                  <a:gd name="connsiteX3" fmla="*/ 2869095 w 3971556"/>
                  <a:gd name="connsiteY3" fmla="*/ 7991 h 1134999"/>
                  <a:gd name="connsiteX4" fmla="*/ 3168813 w 3971556"/>
                  <a:gd name="connsiteY4" fmla="*/ 7991 h 1134999"/>
                  <a:gd name="connsiteX5" fmla="*/ 3243744 w 3971556"/>
                  <a:gd name="connsiteY5" fmla="*/ 82922 h 1134999"/>
                  <a:gd name="connsiteX6" fmla="*/ 3243744 w 3971556"/>
                  <a:gd name="connsiteY6" fmla="*/ 624094 h 1134999"/>
                  <a:gd name="connsiteX7" fmla="*/ 3971556 w 3971556"/>
                  <a:gd name="connsiteY7" fmla="*/ 983335 h 1134999"/>
                  <a:gd name="connsiteX8" fmla="*/ 3742783 w 3971556"/>
                  <a:gd name="connsiteY8" fmla="*/ 1134999 h 1134999"/>
                  <a:gd name="connsiteX9" fmla="*/ 1994424 w 3971556"/>
                  <a:gd name="connsiteY9" fmla="*/ 292592 h 1134999"/>
                  <a:gd name="connsiteX10" fmla="*/ 241523 w 3971556"/>
                  <a:gd name="connsiteY10" fmla="*/ 1128942 h 1134999"/>
                  <a:gd name="connsiteX11" fmla="*/ 0 w 3971556"/>
                  <a:gd name="connsiteY11" fmla="*/ 983289 h 11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1556" h="1134999">
                    <a:moveTo>
                      <a:pt x="1979346" y="0"/>
                    </a:moveTo>
                    <a:lnTo>
                      <a:pt x="2794164" y="402186"/>
                    </a:lnTo>
                    <a:lnTo>
                      <a:pt x="2794164" y="82922"/>
                    </a:lnTo>
                    <a:cubicBezTo>
                      <a:pt x="2794164" y="41539"/>
                      <a:pt x="2827712" y="7991"/>
                      <a:pt x="2869095" y="7991"/>
                    </a:cubicBezTo>
                    <a:lnTo>
                      <a:pt x="3168813" y="7991"/>
                    </a:lnTo>
                    <a:cubicBezTo>
                      <a:pt x="3210196" y="7991"/>
                      <a:pt x="3243744" y="41539"/>
                      <a:pt x="3243744" y="82922"/>
                    </a:cubicBezTo>
                    <a:lnTo>
                      <a:pt x="3243744" y="624094"/>
                    </a:lnTo>
                    <a:lnTo>
                      <a:pt x="3971556" y="983335"/>
                    </a:lnTo>
                    <a:lnTo>
                      <a:pt x="3742783" y="1134999"/>
                    </a:lnTo>
                    <a:lnTo>
                      <a:pt x="1994424" y="292592"/>
                    </a:lnTo>
                    <a:lnTo>
                      <a:pt x="241523" y="1128942"/>
                    </a:lnTo>
                    <a:lnTo>
                      <a:pt x="0" y="983289"/>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89835" y="2093037"/>
                <a:ext cx="3002279" cy="2682240"/>
              </a:xfrm>
              <a:custGeom>
                <a:avLst/>
                <a:gdLst>
                  <a:gd name="connsiteX0" fmla="*/ 1667284 w 3002279"/>
                  <a:gd name="connsiteY0" fmla="*/ 1018298 h 2682240"/>
                  <a:gd name="connsiteX1" fmla="*/ 1615439 w 3002279"/>
                  <a:gd name="connsiteY1" fmla="*/ 1070143 h 2682240"/>
                  <a:gd name="connsiteX2" fmla="*/ 1615439 w 3002279"/>
                  <a:gd name="connsiteY2" fmla="*/ 1972927 h 2682240"/>
                  <a:gd name="connsiteX3" fmla="*/ 1667284 w 3002279"/>
                  <a:gd name="connsiteY3" fmla="*/ 2024772 h 2682240"/>
                  <a:gd name="connsiteX4" fmla="*/ 2073181 w 3002279"/>
                  <a:gd name="connsiteY4" fmla="*/ 2024772 h 2682240"/>
                  <a:gd name="connsiteX5" fmla="*/ 2125026 w 3002279"/>
                  <a:gd name="connsiteY5" fmla="*/ 1972927 h 2682240"/>
                  <a:gd name="connsiteX6" fmla="*/ 2125026 w 3002279"/>
                  <a:gd name="connsiteY6" fmla="*/ 1070143 h 2682240"/>
                  <a:gd name="connsiteX7" fmla="*/ 2073181 w 3002279"/>
                  <a:gd name="connsiteY7" fmla="*/ 1018298 h 2682240"/>
                  <a:gd name="connsiteX8" fmla="*/ 929097 w 3002279"/>
                  <a:gd name="connsiteY8" fmla="*/ 1018298 h 2682240"/>
                  <a:gd name="connsiteX9" fmla="*/ 877252 w 3002279"/>
                  <a:gd name="connsiteY9" fmla="*/ 1070143 h 2682240"/>
                  <a:gd name="connsiteX10" fmla="*/ 877252 w 3002279"/>
                  <a:gd name="connsiteY10" fmla="*/ 1972927 h 2682240"/>
                  <a:gd name="connsiteX11" fmla="*/ 929097 w 3002279"/>
                  <a:gd name="connsiteY11" fmla="*/ 2024772 h 2682240"/>
                  <a:gd name="connsiteX12" fmla="*/ 1334994 w 3002279"/>
                  <a:gd name="connsiteY12" fmla="*/ 2024772 h 2682240"/>
                  <a:gd name="connsiteX13" fmla="*/ 1386839 w 3002279"/>
                  <a:gd name="connsiteY13" fmla="*/ 1972927 h 2682240"/>
                  <a:gd name="connsiteX14" fmla="*/ 1386839 w 3002279"/>
                  <a:gd name="connsiteY14" fmla="*/ 1070143 h 2682240"/>
                  <a:gd name="connsiteX15" fmla="*/ 1334994 w 3002279"/>
                  <a:gd name="connsiteY15" fmla="*/ 1018298 h 2682240"/>
                  <a:gd name="connsiteX16" fmla="*/ 1496313 w 3002279"/>
                  <a:gd name="connsiteY16" fmla="*/ 0 h 2682240"/>
                  <a:gd name="connsiteX17" fmla="*/ 3002279 w 3002279"/>
                  <a:gd name="connsiteY17" fmla="*/ 704890 h 2682240"/>
                  <a:gd name="connsiteX18" fmla="*/ 3002279 w 3002279"/>
                  <a:gd name="connsiteY18" fmla="*/ 2682240 h 2682240"/>
                  <a:gd name="connsiteX19" fmla="*/ 0 w 3002279"/>
                  <a:gd name="connsiteY19" fmla="*/ 2682240 h 2682240"/>
                  <a:gd name="connsiteX20" fmla="*/ 0 w 3002279"/>
                  <a:gd name="connsiteY20" fmla="*/ 704890 h 268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02279" h="2682240">
                    <a:moveTo>
                      <a:pt x="1667284" y="1018298"/>
                    </a:moveTo>
                    <a:cubicBezTo>
                      <a:pt x="1638651" y="1018298"/>
                      <a:pt x="1615439" y="1041510"/>
                      <a:pt x="1615439" y="1070143"/>
                    </a:cubicBezTo>
                    <a:lnTo>
                      <a:pt x="1615439" y="1972927"/>
                    </a:lnTo>
                    <a:cubicBezTo>
                      <a:pt x="1615439" y="2001560"/>
                      <a:pt x="1638651" y="2024772"/>
                      <a:pt x="1667284" y="2024772"/>
                    </a:cubicBezTo>
                    <a:lnTo>
                      <a:pt x="2073181" y="2024772"/>
                    </a:lnTo>
                    <a:cubicBezTo>
                      <a:pt x="2101814" y="2024772"/>
                      <a:pt x="2125026" y="2001560"/>
                      <a:pt x="2125026" y="1972927"/>
                    </a:cubicBezTo>
                    <a:lnTo>
                      <a:pt x="2125026" y="1070143"/>
                    </a:lnTo>
                    <a:cubicBezTo>
                      <a:pt x="2125026" y="1041510"/>
                      <a:pt x="2101814" y="1018298"/>
                      <a:pt x="2073181" y="1018298"/>
                    </a:cubicBezTo>
                    <a:close/>
                    <a:moveTo>
                      <a:pt x="929097" y="1018298"/>
                    </a:moveTo>
                    <a:cubicBezTo>
                      <a:pt x="900464" y="1018298"/>
                      <a:pt x="877252" y="1041510"/>
                      <a:pt x="877252" y="1070143"/>
                    </a:cubicBezTo>
                    <a:lnTo>
                      <a:pt x="877252" y="1972927"/>
                    </a:lnTo>
                    <a:cubicBezTo>
                      <a:pt x="877252" y="2001560"/>
                      <a:pt x="900464" y="2024772"/>
                      <a:pt x="929097" y="2024772"/>
                    </a:cubicBezTo>
                    <a:lnTo>
                      <a:pt x="1334994" y="2024772"/>
                    </a:lnTo>
                    <a:cubicBezTo>
                      <a:pt x="1363627" y="2024772"/>
                      <a:pt x="1386839" y="2001560"/>
                      <a:pt x="1386839" y="1972927"/>
                    </a:cubicBezTo>
                    <a:lnTo>
                      <a:pt x="1386839" y="1070143"/>
                    </a:lnTo>
                    <a:cubicBezTo>
                      <a:pt x="1386839" y="1041510"/>
                      <a:pt x="1363627" y="1018298"/>
                      <a:pt x="1334994" y="1018298"/>
                    </a:cubicBezTo>
                    <a:close/>
                    <a:moveTo>
                      <a:pt x="1496313" y="0"/>
                    </a:moveTo>
                    <a:lnTo>
                      <a:pt x="3002279" y="704890"/>
                    </a:lnTo>
                    <a:lnTo>
                      <a:pt x="3002279" y="2682240"/>
                    </a:lnTo>
                    <a:lnTo>
                      <a:pt x="0" y="2682240"/>
                    </a:lnTo>
                    <a:lnTo>
                      <a:pt x="0" y="70489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6"/>
              <p:cNvSpPr/>
              <p:nvPr/>
            </p:nvSpPr>
            <p:spPr>
              <a:xfrm>
                <a:off x="3144" y="4953000"/>
                <a:ext cx="3375660" cy="251460"/>
              </a:xfrm>
              <a:custGeom>
                <a:avLst/>
                <a:gdLst>
                  <a:gd name="connsiteX0" fmla="*/ 0 w 3093720"/>
                  <a:gd name="connsiteY0" fmla="*/ 0 h 251460"/>
                  <a:gd name="connsiteX1" fmla="*/ 3093720 w 3093720"/>
                  <a:gd name="connsiteY1" fmla="*/ 0 h 251460"/>
                  <a:gd name="connsiteX2" fmla="*/ 3093720 w 3093720"/>
                  <a:gd name="connsiteY2" fmla="*/ 251460 h 251460"/>
                  <a:gd name="connsiteX3" fmla="*/ 0 w 3093720"/>
                  <a:gd name="connsiteY3" fmla="*/ 251460 h 251460"/>
                  <a:gd name="connsiteX4" fmla="*/ 0 w 3093720"/>
                  <a:gd name="connsiteY4" fmla="*/ 0 h 251460"/>
                  <a:gd name="connsiteX0" fmla="*/ 198120 w 3291840"/>
                  <a:gd name="connsiteY0" fmla="*/ 0 h 251460"/>
                  <a:gd name="connsiteX1" fmla="*/ 3291840 w 3291840"/>
                  <a:gd name="connsiteY1" fmla="*/ 0 h 251460"/>
                  <a:gd name="connsiteX2" fmla="*/ 3291840 w 3291840"/>
                  <a:gd name="connsiteY2" fmla="*/ 251460 h 251460"/>
                  <a:gd name="connsiteX3" fmla="*/ 0 w 3291840"/>
                  <a:gd name="connsiteY3" fmla="*/ 228600 h 251460"/>
                  <a:gd name="connsiteX4" fmla="*/ 198120 w 3291840"/>
                  <a:gd name="connsiteY4" fmla="*/ 0 h 251460"/>
                  <a:gd name="connsiteX0" fmla="*/ 198120 w 3383280"/>
                  <a:gd name="connsiteY0" fmla="*/ 0 h 251460"/>
                  <a:gd name="connsiteX1" fmla="*/ 3291840 w 3383280"/>
                  <a:gd name="connsiteY1" fmla="*/ 0 h 251460"/>
                  <a:gd name="connsiteX2" fmla="*/ 3383280 w 3383280"/>
                  <a:gd name="connsiteY2" fmla="*/ 251460 h 251460"/>
                  <a:gd name="connsiteX3" fmla="*/ 0 w 3383280"/>
                  <a:gd name="connsiteY3" fmla="*/ 228600 h 251460"/>
                  <a:gd name="connsiteX4" fmla="*/ 198120 w 3383280"/>
                  <a:gd name="connsiteY4" fmla="*/ 0 h 251460"/>
                  <a:gd name="connsiteX0" fmla="*/ 198120 w 3383280"/>
                  <a:gd name="connsiteY0" fmla="*/ 0 h 251460"/>
                  <a:gd name="connsiteX1" fmla="*/ 3291840 w 3383280"/>
                  <a:gd name="connsiteY1" fmla="*/ 0 h 251460"/>
                  <a:gd name="connsiteX2" fmla="*/ 3383280 w 3383280"/>
                  <a:gd name="connsiteY2" fmla="*/ 251460 h 251460"/>
                  <a:gd name="connsiteX3" fmla="*/ 0 w 3383280"/>
                  <a:gd name="connsiteY3" fmla="*/ 251460 h 251460"/>
                  <a:gd name="connsiteX4" fmla="*/ 198120 w 3383280"/>
                  <a:gd name="connsiteY4" fmla="*/ 0 h 251460"/>
                  <a:gd name="connsiteX0" fmla="*/ 198120 w 3406140"/>
                  <a:gd name="connsiteY0" fmla="*/ 0 h 251460"/>
                  <a:gd name="connsiteX1" fmla="*/ 3291840 w 3406140"/>
                  <a:gd name="connsiteY1" fmla="*/ 0 h 251460"/>
                  <a:gd name="connsiteX2" fmla="*/ 3406140 w 3406140"/>
                  <a:gd name="connsiteY2" fmla="*/ 251460 h 251460"/>
                  <a:gd name="connsiteX3" fmla="*/ 0 w 3406140"/>
                  <a:gd name="connsiteY3" fmla="*/ 251460 h 251460"/>
                  <a:gd name="connsiteX4" fmla="*/ 198120 w 3406140"/>
                  <a:gd name="connsiteY4" fmla="*/ 0 h 251460"/>
                  <a:gd name="connsiteX0" fmla="*/ 167640 w 3375660"/>
                  <a:gd name="connsiteY0" fmla="*/ 0 h 251460"/>
                  <a:gd name="connsiteX1" fmla="*/ 3261360 w 3375660"/>
                  <a:gd name="connsiteY1" fmla="*/ 0 h 251460"/>
                  <a:gd name="connsiteX2" fmla="*/ 3375660 w 3375660"/>
                  <a:gd name="connsiteY2" fmla="*/ 251460 h 251460"/>
                  <a:gd name="connsiteX3" fmla="*/ 0 w 3375660"/>
                  <a:gd name="connsiteY3" fmla="*/ 251460 h 251460"/>
                  <a:gd name="connsiteX4" fmla="*/ 167640 w 3375660"/>
                  <a:gd name="connsiteY4" fmla="*/ 0 h 25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660" h="251460">
                    <a:moveTo>
                      <a:pt x="167640" y="0"/>
                    </a:moveTo>
                    <a:lnTo>
                      <a:pt x="3261360" y="0"/>
                    </a:lnTo>
                    <a:lnTo>
                      <a:pt x="3375660" y="251460"/>
                    </a:lnTo>
                    <a:lnTo>
                      <a:pt x="0" y="251460"/>
                    </a:lnTo>
                    <a:lnTo>
                      <a:pt x="16764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8000060" y="4293096"/>
              <a:ext cx="785182" cy="1198052"/>
              <a:chOff x="3273205" y="861140"/>
              <a:chExt cx="3086319" cy="4709192"/>
            </a:xfrm>
            <a:solidFill>
              <a:srgbClr val="FF0000"/>
            </a:solidFill>
          </p:grpSpPr>
          <p:grpSp>
            <p:nvGrpSpPr>
              <p:cNvPr id="12" name="Group 11"/>
              <p:cNvGrpSpPr/>
              <p:nvPr/>
            </p:nvGrpSpPr>
            <p:grpSpPr>
              <a:xfrm>
                <a:off x="3273205" y="2342059"/>
                <a:ext cx="3086319" cy="3228273"/>
                <a:chOff x="3273205" y="2342059"/>
                <a:chExt cx="3086319" cy="3228273"/>
              </a:xfrm>
              <a:grpFill/>
            </p:grpSpPr>
            <p:sp>
              <p:nvSpPr>
                <p:cNvPr id="16" name="Freeform 15"/>
                <p:cNvSpPr/>
                <p:nvPr/>
              </p:nvSpPr>
              <p:spPr>
                <a:xfrm>
                  <a:off x="3273205" y="2520949"/>
                  <a:ext cx="3086319" cy="3049383"/>
                </a:xfrm>
                <a:custGeom>
                  <a:avLst/>
                  <a:gdLst>
                    <a:gd name="connsiteX0" fmla="*/ 2271617 w 3086319"/>
                    <a:gd name="connsiteY0" fmla="*/ 1729284 h 3049382"/>
                    <a:gd name="connsiteX1" fmla="*/ 2271617 w 3086319"/>
                    <a:gd name="connsiteY1" fmla="*/ 2187576 h 3049382"/>
                    <a:gd name="connsiteX2" fmla="*/ 2732402 w 3086319"/>
                    <a:gd name="connsiteY2" fmla="*/ 2187576 h 3049382"/>
                    <a:gd name="connsiteX3" fmla="*/ 2732402 w 3086319"/>
                    <a:gd name="connsiteY3" fmla="*/ 1729284 h 3049382"/>
                    <a:gd name="connsiteX4" fmla="*/ 1632383 w 3086319"/>
                    <a:gd name="connsiteY4" fmla="*/ 1729284 h 3049382"/>
                    <a:gd name="connsiteX5" fmla="*/ 1632383 w 3086319"/>
                    <a:gd name="connsiteY5" fmla="*/ 2187576 h 3049382"/>
                    <a:gd name="connsiteX6" fmla="*/ 2093168 w 3086319"/>
                    <a:gd name="connsiteY6" fmla="*/ 2187576 h 3049382"/>
                    <a:gd name="connsiteX7" fmla="*/ 2093168 w 3086319"/>
                    <a:gd name="connsiteY7" fmla="*/ 1729284 h 3049382"/>
                    <a:gd name="connsiteX8" fmla="*/ 993150 w 3086319"/>
                    <a:gd name="connsiteY8" fmla="*/ 1729284 h 3049382"/>
                    <a:gd name="connsiteX9" fmla="*/ 993150 w 3086319"/>
                    <a:gd name="connsiteY9" fmla="*/ 2187576 h 3049382"/>
                    <a:gd name="connsiteX10" fmla="*/ 1453935 w 3086319"/>
                    <a:gd name="connsiteY10" fmla="*/ 2187576 h 3049382"/>
                    <a:gd name="connsiteX11" fmla="*/ 1453935 w 3086319"/>
                    <a:gd name="connsiteY11" fmla="*/ 1729284 h 3049382"/>
                    <a:gd name="connsiteX12" fmla="*/ 353917 w 3086319"/>
                    <a:gd name="connsiteY12" fmla="*/ 1729284 h 3049382"/>
                    <a:gd name="connsiteX13" fmla="*/ 353917 w 3086319"/>
                    <a:gd name="connsiteY13" fmla="*/ 2187576 h 3049382"/>
                    <a:gd name="connsiteX14" fmla="*/ 814702 w 3086319"/>
                    <a:gd name="connsiteY14" fmla="*/ 2187576 h 3049382"/>
                    <a:gd name="connsiteX15" fmla="*/ 814702 w 3086319"/>
                    <a:gd name="connsiteY15" fmla="*/ 1729284 h 3049382"/>
                    <a:gd name="connsiteX16" fmla="*/ 2200495 w 3086319"/>
                    <a:gd name="connsiteY16" fmla="*/ 0 h 3049382"/>
                    <a:gd name="connsiteX17" fmla="*/ 2787869 w 3086319"/>
                    <a:gd name="connsiteY17" fmla="*/ 0 h 3049382"/>
                    <a:gd name="connsiteX18" fmla="*/ 2911695 w 3086319"/>
                    <a:gd name="connsiteY18" fmla="*/ 1416050 h 3049382"/>
                    <a:gd name="connsiteX19" fmla="*/ 2914747 w 3086319"/>
                    <a:gd name="connsiteY19" fmla="*/ 2844800 h 3049382"/>
                    <a:gd name="connsiteX20" fmla="*/ 3086319 w 3086319"/>
                    <a:gd name="connsiteY20" fmla="*/ 2844800 h 3049382"/>
                    <a:gd name="connsiteX21" fmla="*/ 3086319 w 3086319"/>
                    <a:gd name="connsiteY21" fmla="*/ 3049382 h 3049382"/>
                    <a:gd name="connsiteX22" fmla="*/ 0 w 3086319"/>
                    <a:gd name="connsiteY22" fmla="*/ 3049382 h 3049382"/>
                    <a:gd name="connsiteX23" fmla="*/ 0 w 3086319"/>
                    <a:gd name="connsiteY23" fmla="*/ 2844800 h 3049382"/>
                    <a:gd name="connsiteX24" fmla="*/ 171449 w 3086319"/>
                    <a:gd name="connsiteY24" fmla="*/ 2844800 h 3049382"/>
                    <a:gd name="connsiteX25" fmla="*/ 171449 w 3086319"/>
                    <a:gd name="connsiteY25" fmla="*/ 889000 h 3049382"/>
                    <a:gd name="connsiteX26" fmla="*/ 778094 w 3086319"/>
                    <a:gd name="connsiteY26" fmla="*/ 648891 h 3049382"/>
                    <a:gd name="connsiteX27" fmla="*/ 778094 w 3086319"/>
                    <a:gd name="connsiteY27" fmla="*/ 1409700 h 3049382"/>
                    <a:gd name="connsiteX28" fmla="*/ 1197195 w 3086319"/>
                    <a:gd name="connsiteY28" fmla="*/ 1409700 h 3049382"/>
                    <a:gd name="connsiteX29" fmla="*/ 1197195 w 3086319"/>
                    <a:gd name="connsiteY29" fmla="*/ 855940 h 3049382"/>
                    <a:gd name="connsiteX30" fmla="*/ 1838544 w 3086319"/>
                    <a:gd name="connsiteY30" fmla="*/ 668055 h 3049382"/>
                    <a:gd name="connsiteX31" fmla="*/ 1838544 w 3086319"/>
                    <a:gd name="connsiteY31" fmla="*/ 1409700 h 3049382"/>
                    <a:gd name="connsiteX32" fmla="*/ 2113037 w 3086319"/>
                    <a:gd name="connsiteY32" fmla="*/ 1403350 h 3049382"/>
                    <a:gd name="connsiteX0" fmla="*/ 2271617 w 3086319"/>
                    <a:gd name="connsiteY0" fmla="*/ 1729284 h 3049382"/>
                    <a:gd name="connsiteX1" fmla="*/ 2271617 w 3086319"/>
                    <a:gd name="connsiteY1" fmla="*/ 2187576 h 3049382"/>
                    <a:gd name="connsiteX2" fmla="*/ 2732402 w 3086319"/>
                    <a:gd name="connsiteY2" fmla="*/ 2187576 h 3049382"/>
                    <a:gd name="connsiteX3" fmla="*/ 2732402 w 3086319"/>
                    <a:gd name="connsiteY3" fmla="*/ 1729284 h 3049382"/>
                    <a:gd name="connsiteX4" fmla="*/ 2271617 w 3086319"/>
                    <a:gd name="connsiteY4" fmla="*/ 1729284 h 3049382"/>
                    <a:gd name="connsiteX5" fmla="*/ 1632383 w 3086319"/>
                    <a:gd name="connsiteY5" fmla="*/ 1729284 h 3049382"/>
                    <a:gd name="connsiteX6" fmla="*/ 1632383 w 3086319"/>
                    <a:gd name="connsiteY6" fmla="*/ 2187576 h 3049382"/>
                    <a:gd name="connsiteX7" fmla="*/ 2093168 w 3086319"/>
                    <a:gd name="connsiteY7" fmla="*/ 2187576 h 3049382"/>
                    <a:gd name="connsiteX8" fmla="*/ 2093168 w 3086319"/>
                    <a:gd name="connsiteY8" fmla="*/ 1729284 h 3049382"/>
                    <a:gd name="connsiteX9" fmla="*/ 1632383 w 3086319"/>
                    <a:gd name="connsiteY9" fmla="*/ 1729284 h 3049382"/>
                    <a:gd name="connsiteX10" fmla="*/ 993150 w 3086319"/>
                    <a:gd name="connsiteY10" fmla="*/ 1729284 h 3049382"/>
                    <a:gd name="connsiteX11" fmla="*/ 993150 w 3086319"/>
                    <a:gd name="connsiteY11" fmla="*/ 2187576 h 3049382"/>
                    <a:gd name="connsiteX12" fmla="*/ 1453935 w 3086319"/>
                    <a:gd name="connsiteY12" fmla="*/ 2187576 h 3049382"/>
                    <a:gd name="connsiteX13" fmla="*/ 1453935 w 3086319"/>
                    <a:gd name="connsiteY13" fmla="*/ 1729284 h 3049382"/>
                    <a:gd name="connsiteX14" fmla="*/ 993150 w 3086319"/>
                    <a:gd name="connsiteY14" fmla="*/ 1729284 h 3049382"/>
                    <a:gd name="connsiteX15" fmla="*/ 353917 w 3086319"/>
                    <a:gd name="connsiteY15" fmla="*/ 1729284 h 3049382"/>
                    <a:gd name="connsiteX16" fmla="*/ 353917 w 3086319"/>
                    <a:gd name="connsiteY16" fmla="*/ 2187576 h 3049382"/>
                    <a:gd name="connsiteX17" fmla="*/ 814702 w 3086319"/>
                    <a:gd name="connsiteY17" fmla="*/ 2187576 h 3049382"/>
                    <a:gd name="connsiteX18" fmla="*/ 814702 w 3086319"/>
                    <a:gd name="connsiteY18" fmla="*/ 1729284 h 3049382"/>
                    <a:gd name="connsiteX19" fmla="*/ 353917 w 3086319"/>
                    <a:gd name="connsiteY19" fmla="*/ 1729284 h 3049382"/>
                    <a:gd name="connsiteX20" fmla="*/ 2200495 w 3086319"/>
                    <a:gd name="connsiteY20" fmla="*/ 0 h 3049382"/>
                    <a:gd name="connsiteX21" fmla="*/ 2787869 w 3086319"/>
                    <a:gd name="connsiteY21" fmla="*/ 0 h 3049382"/>
                    <a:gd name="connsiteX22" fmla="*/ 2892975 w 3086319"/>
                    <a:gd name="connsiteY22" fmla="*/ 1416048 h 3049382"/>
                    <a:gd name="connsiteX23" fmla="*/ 2914747 w 3086319"/>
                    <a:gd name="connsiteY23" fmla="*/ 2844800 h 3049382"/>
                    <a:gd name="connsiteX24" fmla="*/ 3086319 w 3086319"/>
                    <a:gd name="connsiteY24" fmla="*/ 2844800 h 3049382"/>
                    <a:gd name="connsiteX25" fmla="*/ 3086319 w 3086319"/>
                    <a:gd name="connsiteY25" fmla="*/ 3049382 h 3049382"/>
                    <a:gd name="connsiteX26" fmla="*/ 0 w 3086319"/>
                    <a:gd name="connsiteY26" fmla="*/ 3049382 h 3049382"/>
                    <a:gd name="connsiteX27" fmla="*/ 0 w 3086319"/>
                    <a:gd name="connsiteY27" fmla="*/ 2844800 h 3049382"/>
                    <a:gd name="connsiteX28" fmla="*/ 171449 w 3086319"/>
                    <a:gd name="connsiteY28" fmla="*/ 2844800 h 3049382"/>
                    <a:gd name="connsiteX29" fmla="*/ 171449 w 3086319"/>
                    <a:gd name="connsiteY29" fmla="*/ 889000 h 3049382"/>
                    <a:gd name="connsiteX30" fmla="*/ 778094 w 3086319"/>
                    <a:gd name="connsiteY30" fmla="*/ 648891 h 3049382"/>
                    <a:gd name="connsiteX31" fmla="*/ 778094 w 3086319"/>
                    <a:gd name="connsiteY31" fmla="*/ 1409700 h 3049382"/>
                    <a:gd name="connsiteX32" fmla="*/ 1197195 w 3086319"/>
                    <a:gd name="connsiteY32" fmla="*/ 1409700 h 3049382"/>
                    <a:gd name="connsiteX33" fmla="*/ 1197195 w 3086319"/>
                    <a:gd name="connsiteY33" fmla="*/ 855940 h 3049382"/>
                    <a:gd name="connsiteX34" fmla="*/ 1838544 w 3086319"/>
                    <a:gd name="connsiteY34" fmla="*/ 668055 h 3049382"/>
                    <a:gd name="connsiteX35" fmla="*/ 1838544 w 3086319"/>
                    <a:gd name="connsiteY35" fmla="*/ 1409700 h 3049382"/>
                    <a:gd name="connsiteX36" fmla="*/ 2113037 w 3086319"/>
                    <a:gd name="connsiteY36" fmla="*/ 1403350 h 3049382"/>
                    <a:gd name="connsiteX37" fmla="*/ 2200495 w 3086319"/>
                    <a:gd name="connsiteY37" fmla="*/ 0 h 30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86319" h="3049382">
                      <a:moveTo>
                        <a:pt x="2271617" y="1729284"/>
                      </a:moveTo>
                      <a:lnTo>
                        <a:pt x="2271617" y="2187576"/>
                      </a:lnTo>
                      <a:lnTo>
                        <a:pt x="2732402" y="2187576"/>
                      </a:lnTo>
                      <a:lnTo>
                        <a:pt x="2732402" y="1729284"/>
                      </a:lnTo>
                      <a:lnTo>
                        <a:pt x="2271617" y="1729284"/>
                      </a:lnTo>
                      <a:close/>
                      <a:moveTo>
                        <a:pt x="1632383" y="1729284"/>
                      </a:moveTo>
                      <a:lnTo>
                        <a:pt x="1632383" y="2187576"/>
                      </a:lnTo>
                      <a:lnTo>
                        <a:pt x="2093168" y="2187576"/>
                      </a:lnTo>
                      <a:lnTo>
                        <a:pt x="2093168" y="1729284"/>
                      </a:lnTo>
                      <a:lnTo>
                        <a:pt x="1632383" y="1729284"/>
                      </a:lnTo>
                      <a:close/>
                      <a:moveTo>
                        <a:pt x="993150" y="1729284"/>
                      </a:moveTo>
                      <a:lnTo>
                        <a:pt x="993150" y="2187576"/>
                      </a:lnTo>
                      <a:lnTo>
                        <a:pt x="1453935" y="2187576"/>
                      </a:lnTo>
                      <a:lnTo>
                        <a:pt x="1453935" y="1729284"/>
                      </a:lnTo>
                      <a:lnTo>
                        <a:pt x="993150" y="1729284"/>
                      </a:lnTo>
                      <a:close/>
                      <a:moveTo>
                        <a:pt x="353917" y="1729284"/>
                      </a:moveTo>
                      <a:lnTo>
                        <a:pt x="353917" y="2187576"/>
                      </a:lnTo>
                      <a:lnTo>
                        <a:pt x="814702" y="2187576"/>
                      </a:lnTo>
                      <a:lnTo>
                        <a:pt x="814702" y="1729284"/>
                      </a:lnTo>
                      <a:lnTo>
                        <a:pt x="353917" y="1729284"/>
                      </a:lnTo>
                      <a:close/>
                      <a:moveTo>
                        <a:pt x="2200495" y="0"/>
                      </a:moveTo>
                      <a:lnTo>
                        <a:pt x="2787869" y="0"/>
                      </a:lnTo>
                      <a:cubicBezTo>
                        <a:pt x="2837611" y="467783"/>
                        <a:pt x="2849583" y="1341965"/>
                        <a:pt x="2892975" y="1416048"/>
                      </a:cubicBezTo>
                      <a:lnTo>
                        <a:pt x="2914747" y="2844800"/>
                      </a:lnTo>
                      <a:lnTo>
                        <a:pt x="3086319" y="2844800"/>
                      </a:lnTo>
                      <a:lnTo>
                        <a:pt x="3086319" y="3049382"/>
                      </a:lnTo>
                      <a:lnTo>
                        <a:pt x="0" y="3049382"/>
                      </a:lnTo>
                      <a:lnTo>
                        <a:pt x="0" y="2844800"/>
                      </a:lnTo>
                      <a:lnTo>
                        <a:pt x="171449" y="2844800"/>
                      </a:lnTo>
                      <a:lnTo>
                        <a:pt x="171449" y="889000"/>
                      </a:lnTo>
                      <a:lnTo>
                        <a:pt x="778094" y="648891"/>
                      </a:lnTo>
                      <a:lnTo>
                        <a:pt x="778094" y="1409700"/>
                      </a:lnTo>
                      <a:lnTo>
                        <a:pt x="1197195" y="1409700"/>
                      </a:lnTo>
                      <a:lnTo>
                        <a:pt x="1197195" y="855940"/>
                      </a:lnTo>
                      <a:lnTo>
                        <a:pt x="1838544" y="668055"/>
                      </a:lnTo>
                      <a:lnTo>
                        <a:pt x="1838544" y="1409700"/>
                      </a:lnTo>
                      <a:lnTo>
                        <a:pt x="2113037" y="1403350"/>
                      </a:lnTo>
                      <a:lnTo>
                        <a:pt x="2200495"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smtClean="0">
                      <a:solidFill>
                        <a:prstClr val="white"/>
                      </a:solidFill>
                    </a:rPr>
                    <a:t>          </a:t>
                  </a:r>
                  <a:endParaRPr lang="en-US" dirty="0">
                    <a:solidFill>
                      <a:prstClr val="white"/>
                    </a:solidFill>
                  </a:endParaRPr>
                </a:p>
              </p:txBody>
            </p:sp>
            <p:sp>
              <p:nvSpPr>
                <p:cNvPr id="17" name="Rectangle 16"/>
                <p:cNvSpPr/>
                <p:nvPr/>
              </p:nvSpPr>
              <p:spPr>
                <a:xfrm>
                  <a:off x="5478008" y="2342059"/>
                  <a:ext cx="571666" cy="12809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smtClean="0">
                      <a:solidFill>
                        <a:prstClr val="white"/>
                      </a:solidFill>
                    </a:rPr>
                    <a:t>          </a:t>
                  </a:r>
                  <a:endParaRPr lang="en-US" dirty="0">
                    <a:solidFill>
                      <a:prstClr val="white"/>
                    </a:solidFill>
                  </a:endParaRPr>
                </a:p>
              </p:txBody>
            </p:sp>
          </p:grpSp>
          <p:grpSp>
            <p:nvGrpSpPr>
              <p:cNvPr id="13" name="Group 12"/>
              <p:cNvGrpSpPr/>
              <p:nvPr/>
            </p:nvGrpSpPr>
            <p:grpSpPr>
              <a:xfrm>
                <a:off x="5553369" y="861140"/>
                <a:ext cx="513587" cy="1335547"/>
                <a:chOff x="5553369" y="861140"/>
                <a:chExt cx="513587" cy="1335547"/>
              </a:xfrm>
              <a:grpFill/>
            </p:grpSpPr>
            <p:sp>
              <p:nvSpPr>
                <p:cNvPr id="14" name="Rectangle 331"/>
                <p:cNvSpPr/>
                <p:nvPr/>
              </p:nvSpPr>
              <p:spPr>
                <a:xfrm>
                  <a:off x="5553369" y="861140"/>
                  <a:ext cx="326478" cy="1335547"/>
                </a:xfrm>
                <a:custGeom>
                  <a:avLst/>
                  <a:gdLst>
                    <a:gd name="connsiteX0" fmla="*/ 0 w 663794"/>
                    <a:gd name="connsiteY0" fmla="*/ 0 h 663789"/>
                    <a:gd name="connsiteX1" fmla="*/ 663794 w 663794"/>
                    <a:gd name="connsiteY1" fmla="*/ 0 h 663789"/>
                    <a:gd name="connsiteX2" fmla="*/ 663794 w 663794"/>
                    <a:gd name="connsiteY2" fmla="*/ 663789 h 663789"/>
                    <a:gd name="connsiteX3" fmla="*/ 0 w 663794"/>
                    <a:gd name="connsiteY3" fmla="*/ 663789 h 663789"/>
                    <a:gd name="connsiteX4" fmla="*/ 0 w 663794"/>
                    <a:gd name="connsiteY4" fmla="*/ 0 h 663789"/>
                    <a:gd name="connsiteX0" fmla="*/ 0 w 663794"/>
                    <a:gd name="connsiteY0" fmla="*/ 0 h 1311489"/>
                    <a:gd name="connsiteX1" fmla="*/ 663794 w 663794"/>
                    <a:gd name="connsiteY1" fmla="*/ 0 h 1311489"/>
                    <a:gd name="connsiteX2" fmla="*/ 39906 w 663794"/>
                    <a:gd name="connsiteY2" fmla="*/ 1311489 h 1311489"/>
                    <a:gd name="connsiteX3" fmla="*/ 0 w 663794"/>
                    <a:gd name="connsiteY3" fmla="*/ 663789 h 1311489"/>
                    <a:gd name="connsiteX4" fmla="*/ 0 w 663794"/>
                    <a:gd name="connsiteY4" fmla="*/ 0 h 1311489"/>
                    <a:gd name="connsiteX0" fmla="*/ 3371 w 667165"/>
                    <a:gd name="connsiteY0" fmla="*/ 0 h 1311489"/>
                    <a:gd name="connsiteX1" fmla="*/ 667165 w 667165"/>
                    <a:gd name="connsiteY1" fmla="*/ 0 h 1311489"/>
                    <a:gd name="connsiteX2" fmla="*/ 43277 w 667165"/>
                    <a:gd name="connsiteY2" fmla="*/ 1311489 h 1311489"/>
                    <a:gd name="connsiteX3" fmla="*/ 3371 w 667165"/>
                    <a:gd name="connsiteY3" fmla="*/ 663789 h 1311489"/>
                    <a:gd name="connsiteX4" fmla="*/ 3371 w 667165"/>
                    <a:gd name="connsiteY4" fmla="*/ 0 h 1311489"/>
                    <a:gd name="connsiteX0" fmla="*/ 3371 w 667165"/>
                    <a:gd name="connsiteY0" fmla="*/ 0 h 1316440"/>
                    <a:gd name="connsiteX1" fmla="*/ 667165 w 667165"/>
                    <a:gd name="connsiteY1" fmla="*/ 0 h 1316440"/>
                    <a:gd name="connsiteX2" fmla="*/ 43277 w 667165"/>
                    <a:gd name="connsiteY2" fmla="*/ 1311489 h 1316440"/>
                    <a:gd name="connsiteX3" fmla="*/ 3371 w 667165"/>
                    <a:gd name="connsiteY3" fmla="*/ 663789 h 1316440"/>
                    <a:gd name="connsiteX4" fmla="*/ 3371 w 667165"/>
                    <a:gd name="connsiteY4" fmla="*/ 0 h 1316440"/>
                    <a:gd name="connsiteX0" fmla="*/ 3371 w 238540"/>
                    <a:gd name="connsiteY0" fmla="*/ 0 h 1324550"/>
                    <a:gd name="connsiteX1" fmla="*/ 238540 w 238540"/>
                    <a:gd name="connsiteY1" fmla="*/ 642938 h 1324550"/>
                    <a:gd name="connsiteX2" fmla="*/ 43277 w 238540"/>
                    <a:gd name="connsiteY2" fmla="*/ 1311489 h 1324550"/>
                    <a:gd name="connsiteX3" fmla="*/ 3371 w 238540"/>
                    <a:gd name="connsiteY3" fmla="*/ 663789 h 1324550"/>
                    <a:gd name="connsiteX4" fmla="*/ 3371 w 238540"/>
                    <a:gd name="connsiteY4" fmla="*/ 0 h 1324550"/>
                    <a:gd name="connsiteX0" fmla="*/ 3371 w 272786"/>
                    <a:gd name="connsiteY0" fmla="*/ 0 h 1320854"/>
                    <a:gd name="connsiteX1" fmla="*/ 238540 w 272786"/>
                    <a:gd name="connsiteY1" fmla="*/ 642938 h 1320854"/>
                    <a:gd name="connsiteX2" fmla="*/ 43277 w 272786"/>
                    <a:gd name="connsiteY2" fmla="*/ 1311489 h 1320854"/>
                    <a:gd name="connsiteX3" fmla="*/ 3371 w 272786"/>
                    <a:gd name="connsiteY3" fmla="*/ 663789 h 1320854"/>
                    <a:gd name="connsiteX4" fmla="*/ 3371 w 272786"/>
                    <a:gd name="connsiteY4" fmla="*/ 0 h 1320854"/>
                    <a:gd name="connsiteX0" fmla="*/ 3371 w 261558"/>
                    <a:gd name="connsiteY0" fmla="*/ 0 h 1311690"/>
                    <a:gd name="connsiteX1" fmla="*/ 238540 w 261558"/>
                    <a:gd name="connsiteY1" fmla="*/ 642938 h 1311690"/>
                    <a:gd name="connsiteX2" fmla="*/ 43277 w 261558"/>
                    <a:gd name="connsiteY2" fmla="*/ 1311489 h 1311690"/>
                    <a:gd name="connsiteX3" fmla="*/ 3371 w 261558"/>
                    <a:gd name="connsiteY3" fmla="*/ 663789 h 1311690"/>
                    <a:gd name="connsiteX4" fmla="*/ 3371 w 261558"/>
                    <a:gd name="connsiteY4" fmla="*/ 0 h 1311690"/>
                    <a:gd name="connsiteX0" fmla="*/ 3371 w 271851"/>
                    <a:gd name="connsiteY0" fmla="*/ 0 h 1311735"/>
                    <a:gd name="connsiteX1" fmla="*/ 238540 w 271851"/>
                    <a:gd name="connsiteY1" fmla="*/ 642938 h 1311735"/>
                    <a:gd name="connsiteX2" fmla="*/ 43277 w 271851"/>
                    <a:gd name="connsiteY2" fmla="*/ 1311489 h 1311735"/>
                    <a:gd name="connsiteX3" fmla="*/ 3371 w 271851"/>
                    <a:gd name="connsiteY3" fmla="*/ 663789 h 1311735"/>
                    <a:gd name="connsiteX4" fmla="*/ 3371 w 271851"/>
                    <a:gd name="connsiteY4" fmla="*/ 0 h 1311735"/>
                    <a:gd name="connsiteX0" fmla="*/ 0 w 268480"/>
                    <a:gd name="connsiteY0" fmla="*/ 0 h 1311735"/>
                    <a:gd name="connsiteX1" fmla="*/ 235169 w 268480"/>
                    <a:gd name="connsiteY1" fmla="*/ 642938 h 1311735"/>
                    <a:gd name="connsiteX2" fmla="*/ 39906 w 268480"/>
                    <a:gd name="connsiteY2" fmla="*/ 1311489 h 1311735"/>
                    <a:gd name="connsiteX3" fmla="*/ 38100 w 268480"/>
                    <a:gd name="connsiteY3" fmla="*/ 739989 h 1311735"/>
                    <a:gd name="connsiteX4" fmla="*/ 0 w 268480"/>
                    <a:gd name="connsiteY4" fmla="*/ 0 h 1311735"/>
                    <a:gd name="connsiteX0" fmla="*/ 0 w 268480"/>
                    <a:gd name="connsiteY0" fmla="*/ 0 h 1311735"/>
                    <a:gd name="connsiteX1" fmla="*/ 235169 w 268480"/>
                    <a:gd name="connsiteY1" fmla="*/ 642938 h 1311735"/>
                    <a:gd name="connsiteX2" fmla="*/ 39906 w 268480"/>
                    <a:gd name="connsiteY2" fmla="*/ 1311489 h 1311735"/>
                    <a:gd name="connsiteX3" fmla="*/ 38100 w 268480"/>
                    <a:gd name="connsiteY3" fmla="*/ 739989 h 1311735"/>
                    <a:gd name="connsiteX4" fmla="*/ 0 w 268480"/>
                    <a:gd name="connsiteY4" fmla="*/ 0 h 1311735"/>
                    <a:gd name="connsiteX0" fmla="*/ 0 w 268480"/>
                    <a:gd name="connsiteY0" fmla="*/ 0 h 1311735"/>
                    <a:gd name="connsiteX1" fmla="*/ 235169 w 268480"/>
                    <a:gd name="connsiteY1" fmla="*/ 642938 h 1311735"/>
                    <a:gd name="connsiteX2" fmla="*/ 39906 w 268480"/>
                    <a:gd name="connsiteY2" fmla="*/ 1311489 h 1311735"/>
                    <a:gd name="connsiteX3" fmla="*/ 38100 w 268480"/>
                    <a:gd name="connsiteY3" fmla="*/ 739989 h 1311735"/>
                    <a:gd name="connsiteX4" fmla="*/ 0 w 268480"/>
                    <a:gd name="connsiteY4" fmla="*/ 0 h 1311735"/>
                    <a:gd name="connsiteX0" fmla="*/ 41074 w 309554"/>
                    <a:gd name="connsiteY0" fmla="*/ 0 h 1311735"/>
                    <a:gd name="connsiteX1" fmla="*/ 276243 w 309554"/>
                    <a:gd name="connsiteY1" fmla="*/ 642938 h 1311735"/>
                    <a:gd name="connsiteX2" fmla="*/ 80980 w 309554"/>
                    <a:gd name="connsiteY2" fmla="*/ 1311489 h 1311735"/>
                    <a:gd name="connsiteX3" fmla="*/ 79174 w 309554"/>
                    <a:gd name="connsiteY3" fmla="*/ 739989 h 1311735"/>
                    <a:gd name="connsiteX4" fmla="*/ 41074 w 309554"/>
                    <a:gd name="connsiteY4" fmla="*/ 0 h 1311735"/>
                    <a:gd name="connsiteX0" fmla="*/ 60059 w 328539"/>
                    <a:gd name="connsiteY0" fmla="*/ 0 h 1311735"/>
                    <a:gd name="connsiteX1" fmla="*/ 295228 w 328539"/>
                    <a:gd name="connsiteY1" fmla="*/ 642938 h 1311735"/>
                    <a:gd name="connsiteX2" fmla="*/ 99965 w 328539"/>
                    <a:gd name="connsiteY2" fmla="*/ 1311489 h 1311735"/>
                    <a:gd name="connsiteX3" fmla="*/ 98159 w 328539"/>
                    <a:gd name="connsiteY3" fmla="*/ 739989 h 1311735"/>
                    <a:gd name="connsiteX4" fmla="*/ 60059 w 328539"/>
                    <a:gd name="connsiteY4" fmla="*/ 0 h 1311735"/>
                    <a:gd name="connsiteX0" fmla="*/ 62760 w 326478"/>
                    <a:gd name="connsiteY0" fmla="*/ 0 h 1335547"/>
                    <a:gd name="connsiteX1" fmla="*/ 293167 w 326478"/>
                    <a:gd name="connsiteY1" fmla="*/ 666750 h 1335547"/>
                    <a:gd name="connsiteX2" fmla="*/ 97904 w 326478"/>
                    <a:gd name="connsiteY2" fmla="*/ 1335301 h 1335547"/>
                    <a:gd name="connsiteX3" fmla="*/ 96098 w 326478"/>
                    <a:gd name="connsiteY3" fmla="*/ 763801 h 1335547"/>
                    <a:gd name="connsiteX4" fmla="*/ 62760 w 326478"/>
                    <a:gd name="connsiteY4" fmla="*/ 0 h 1335547"/>
                    <a:gd name="connsiteX0" fmla="*/ 62760 w 326478"/>
                    <a:gd name="connsiteY0" fmla="*/ 0 h 1335547"/>
                    <a:gd name="connsiteX1" fmla="*/ 293167 w 326478"/>
                    <a:gd name="connsiteY1" fmla="*/ 666750 h 1335547"/>
                    <a:gd name="connsiteX2" fmla="*/ 97904 w 326478"/>
                    <a:gd name="connsiteY2" fmla="*/ 1335301 h 1335547"/>
                    <a:gd name="connsiteX3" fmla="*/ 96098 w 326478"/>
                    <a:gd name="connsiteY3" fmla="*/ 763801 h 1335547"/>
                    <a:gd name="connsiteX4" fmla="*/ 62760 w 326478"/>
                    <a:gd name="connsiteY4" fmla="*/ 0 h 133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78" h="1335547">
                      <a:moveTo>
                        <a:pt x="62760" y="0"/>
                      </a:moveTo>
                      <a:cubicBezTo>
                        <a:pt x="96700" y="384175"/>
                        <a:pt x="216365" y="444500"/>
                        <a:pt x="293167" y="666750"/>
                      </a:cubicBezTo>
                      <a:cubicBezTo>
                        <a:pt x="418579" y="1018188"/>
                        <a:pt x="153467" y="1345812"/>
                        <a:pt x="97904" y="1335301"/>
                      </a:cubicBezTo>
                      <a:cubicBezTo>
                        <a:pt x="51265" y="1309901"/>
                        <a:pt x="180838" y="1022563"/>
                        <a:pt x="96098" y="763801"/>
                      </a:cubicBezTo>
                      <a:cubicBezTo>
                        <a:pt x="-64239" y="445701"/>
                        <a:pt x="13547" y="56163"/>
                        <a:pt x="6276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smtClean="0">
                      <a:solidFill>
                        <a:prstClr val="white"/>
                      </a:solidFill>
                    </a:rPr>
                    <a:t>          </a:t>
                  </a:r>
                  <a:endParaRPr lang="en-US" dirty="0">
                    <a:solidFill>
                      <a:prstClr val="white"/>
                    </a:solidFill>
                  </a:endParaRPr>
                </a:p>
              </p:txBody>
            </p:sp>
            <p:sp>
              <p:nvSpPr>
                <p:cNvPr id="15" name="Rectangle 331"/>
                <p:cNvSpPr/>
                <p:nvPr/>
              </p:nvSpPr>
              <p:spPr>
                <a:xfrm>
                  <a:off x="5880610" y="1147763"/>
                  <a:ext cx="186346" cy="762300"/>
                </a:xfrm>
                <a:custGeom>
                  <a:avLst/>
                  <a:gdLst>
                    <a:gd name="connsiteX0" fmla="*/ 0 w 663794"/>
                    <a:gd name="connsiteY0" fmla="*/ 0 h 663789"/>
                    <a:gd name="connsiteX1" fmla="*/ 663794 w 663794"/>
                    <a:gd name="connsiteY1" fmla="*/ 0 h 663789"/>
                    <a:gd name="connsiteX2" fmla="*/ 663794 w 663794"/>
                    <a:gd name="connsiteY2" fmla="*/ 663789 h 663789"/>
                    <a:gd name="connsiteX3" fmla="*/ 0 w 663794"/>
                    <a:gd name="connsiteY3" fmla="*/ 663789 h 663789"/>
                    <a:gd name="connsiteX4" fmla="*/ 0 w 663794"/>
                    <a:gd name="connsiteY4" fmla="*/ 0 h 663789"/>
                    <a:gd name="connsiteX0" fmla="*/ 0 w 663794"/>
                    <a:gd name="connsiteY0" fmla="*/ 0 h 1311489"/>
                    <a:gd name="connsiteX1" fmla="*/ 663794 w 663794"/>
                    <a:gd name="connsiteY1" fmla="*/ 0 h 1311489"/>
                    <a:gd name="connsiteX2" fmla="*/ 39906 w 663794"/>
                    <a:gd name="connsiteY2" fmla="*/ 1311489 h 1311489"/>
                    <a:gd name="connsiteX3" fmla="*/ 0 w 663794"/>
                    <a:gd name="connsiteY3" fmla="*/ 663789 h 1311489"/>
                    <a:gd name="connsiteX4" fmla="*/ 0 w 663794"/>
                    <a:gd name="connsiteY4" fmla="*/ 0 h 1311489"/>
                    <a:gd name="connsiteX0" fmla="*/ 3371 w 667165"/>
                    <a:gd name="connsiteY0" fmla="*/ 0 h 1311489"/>
                    <a:gd name="connsiteX1" fmla="*/ 667165 w 667165"/>
                    <a:gd name="connsiteY1" fmla="*/ 0 h 1311489"/>
                    <a:gd name="connsiteX2" fmla="*/ 43277 w 667165"/>
                    <a:gd name="connsiteY2" fmla="*/ 1311489 h 1311489"/>
                    <a:gd name="connsiteX3" fmla="*/ 3371 w 667165"/>
                    <a:gd name="connsiteY3" fmla="*/ 663789 h 1311489"/>
                    <a:gd name="connsiteX4" fmla="*/ 3371 w 667165"/>
                    <a:gd name="connsiteY4" fmla="*/ 0 h 1311489"/>
                    <a:gd name="connsiteX0" fmla="*/ 3371 w 667165"/>
                    <a:gd name="connsiteY0" fmla="*/ 0 h 1316440"/>
                    <a:gd name="connsiteX1" fmla="*/ 667165 w 667165"/>
                    <a:gd name="connsiteY1" fmla="*/ 0 h 1316440"/>
                    <a:gd name="connsiteX2" fmla="*/ 43277 w 667165"/>
                    <a:gd name="connsiteY2" fmla="*/ 1311489 h 1316440"/>
                    <a:gd name="connsiteX3" fmla="*/ 3371 w 667165"/>
                    <a:gd name="connsiteY3" fmla="*/ 663789 h 1316440"/>
                    <a:gd name="connsiteX4" fmla="*/ 3371 w 667165"/>
                    <a:gd name="connsiteY4" fmla="*/ 0 h 1316440"/>
                    <a:gd name="connsiteX0" fmla="*/ 3371 w 238540"/>
                    <a:gd name="connsiteY0" fmla="*/ 0 h 1324550"/>
                    <a:gd name="connsiteX1" fmla="*/ 238540 w 238540"/>
                    <a:gd name="connsiteY1" fmla="*/ 642938 h 1324550"/>
                    <a:gd name="connsiteX2" fmla="*/ 43277 w 238540"/>
                    <a:gd name="connsiteY2" fmla="*/ 1311489 h 1324550"/>
                    <a:gd name="connsiteX3" fmla="*/ 3371 w 238540"/>
                    <a:gd name="connsiteY3" fmla="*/ 663789 h 1324550"/>
                    <a:gd name="connsiteX4" fmla="*/ 3371 w 238540"/>
                    <a:gd name="connsiteY4" fmla="*/ 0 h 1324550"/>
                    <a:gd name="connsiteX0" fmla="*/ 3371 w 272786"/>
                    <a:gd name="connsiteY0" fmla="*/ 0 h 1320854"/>
                    <a:gd name="connsiteX1" fmla="*/ 238540 w 272786"/>
                    <a:gd name="connsiteY1" fmla="*/ 642938 h 1320854"/>
                    <a:gd name="connsiteX2" fmla="*/ 43277 w 272786"/>
                    <a:gd name="connsiteY2" fmla="*/ 1311489 h 1320854"/>
                    <a:gd name="connsiteX3" fmla="*/ 3371 w 272786"/>
                    <a:gd name="connsiteY3" fmla="*/ 663789 h 1320854"/>
                    <a:gd name="connsiteX4" fmla="*/ 3371 w 272786"/>
                    <a:gd name="connsiteY4" fmla="*/ 0 h 1320854"/>
                    <a:gd name="connsiteX0" fmla="*/ 3371 w 261558"/>
                    <a:gd name="connsiteY0" fmla="*/ 0 h 1311690"/>
                    <a:gd name="connsiteX1" fmla="*/ 238540 w 261558"/>
                    <a:gd name="connsiteY1" fmla="*/ 642938 h 1311690"/>
                    <a:gd name="connsiteX2" fmla="*/ 43277 w 261558"/>
                    <a:gd name="connsiteY2" fmla="*/ 1311489 h 1311690"/>
                    <a:gd name="connsiteX3" fmla="*/ 3371 w 261558"/>
                    <a:gd name="connsiteY3" fmla="*/ 663789 h 1311690"/>
                    <a:gd name="connsiteX4" fmla="*/ 3371 w 261558"/>
                    <a:gd name="connsiteY4" fmla="*/ 0 h 1311690"/>
                    <a:gd name="connsiteX0" fmla="*/ 3371 w 271851"/>
                    <a:gd name="connsiteY0" fmla="*/ 0 h 1311735"/>
                    <a:gd name="connsiteX1" fmla="*/ 238540 w 271851"/>
                    <a:gd name="connsiteY1" fmla="*/ 642938 h 1311735"/>
                    <a:gd name="connsiteX2" fmla="*/ 43277 w 271851"/>
                    <a:gd name="connsiteY2" fmla="*/ 1311489 h 1311735"/>
                    <a:gd name="connsiteX3" fmla="*/ 3371 w 271851"/>
                    <a:gd name="connsiteY3" fmla="*/ 663789 h 1311735"/>
                    <a:gd name="connsiteX4" fmla="*/ 3371 w 271851"/>
                    <a:gd name="connsiteY4" fmla="*/ 0 h 1311735"/>
                    <a:gd name="connsiteX0" fmla="*/ 0 w 268480"/>
                    <a:gd name="connsiteY0" fmla="*/ 0 h 1311735"/>
                    <a:gd name="connsiteX1" fmla="*/ 235169 w 268480"/>
                    <a:gd name="connsiteY1" fmla="*/ 642938 h 1311735"/>
                    <a:gd name="connsiteX2" fmla="*/ 39906 w 268480"/>
                    <a:gd name="connsiteY2" fmla="*/ 1311489 h 1311735"/>
                    <a:gd name="connsiteX3" fmla="*/ 38100 w 268480"/>
                    <a:gd name="connsiteY3" fmla="*/ 739989 h 1311735"/>
                    <a:gd name="connsiteX4" fmla="*/ 0 w 268480"/>
                    <a:gd name="connsiteY4" fmla="*/ 0 h 1311735"/>
                    <a:gd name="connsiteX0" fmla="*/ 0 w 268480"/>
                    <a:gd name="connsiteY0" fmla="*/ 0 h 1311735"/>
                    <a:gd name="connsiteX1" fmla="*/ 235169 w 268480"/>
                    <a:gd name="connsiteY1" fmla="*/ 642938 h 1311735"/>
                    <a:gd name="connsiteX2" fmla="*/ 39906 w 268480"/>
                    <a:gd name="connsiteY2" fmla="*/ 1311489 h 1311735"/>
                    <a:gd name="connsiteX3" fmla="*/ 38100 w 268480"/>
                    <a:gd name="connsiteY3" fmla="*/ 739989 h 1311735"/>
                    <a:gd name="connsiteX4" fmla="*/ 0 w 268480"/>
                    <a:gd name="connsiteY4" fmla="*/ 0 h 1311735"/>
                    <a:gd name="connsiteX0" fmla="*/ 0 w 268480"/>
                    <a:gd name="connsiteY0" fmla="*/ 0 h 1311735"/>
                    <a:gd name="connsiteX1" fmla="*/ 235169 w 268480"/>
                    <a:gd name="connsiteY1" fmla="*/ 642938 h 1311735"/>
                    <a:gd name="connsiteX2" fmla="*/ 39906 w 268480"/>
                    <a:gd name="connsiteY2" fmla="*/ 1311489 h 1311735"/>
                    <a:gd name="connsiteX3" fmla="*/ 38100 w 268480"/>
                    <a:gd name="connsiteY3" fmla="*/ 739989 h 1311735"/>
                    <a:gd name="connsiteX4" fmla="*/ 0 w 268480"/>
                    <a:gd name="connsiteY4" fmla="*/ 0 h 1311735"/>
                    <a:gd name="connsiteX0" fmla="*/ 41074 w 309554"/>
                    <a:gd name="connsiteY0" fmla="*/ 0 h 1311735"/>
                    <a:gd name="connsiteX1" fmla="*/ 276243 w 309554"/>
                    <a:gd name="connsiteY1" fmla="*/ 642938 h 1311735"/>
                    <a:gd name="connsiteX2" fmla="*/ 80980 w 309554"/>
                    <a:gd name="connsiteY2" fmla="*/ 1311489 h 1311735"/>
                    <a:gd name="connsiteX3" fmla="*/ 79174 w 309554"/>
                    <a:gd name="connsiteY3" fmla="*/ 739989 h 1311735"/>
                    <a:gd name="connsiteX4" fmla="*/ 41074 w 309554"/>
                    <a:gd name="connsiteY4" fmla="*/ 0 h 1311735"/>
                    <a:gd name="connsiteX0" fmla="*/ 60059 w 328539"/>
                    <a:gd name="connsiteY0" fmla="*/ 0 h 1311735"/>
                    <a:gd name="connsiteX1" fmla="*/ 295228 w 328539"/>
                    <a:gd name="connsiteY1" fmla="*/ 642938 h 1311735"/>
                    <a:gd name="connsiteX2" fmla="*/ 99965 w 328539"/>
                    <a:gd name="connsiteY2" fmla="*/ 1311489 h 1311735"/>
                    <a:gd name="connsiteX3" fmla="*/ 98159 w 328539"/>
                    <a:gd name="connsiteY3" fmla="*/ 739989 h 1311735"/>
                    <a:gd name="connsiteX4" fmla="*/ 60059 w 328539"/>
                    <a:gd name="connsiteY4" fmla="*/ 0 h 1311735"/>
                    <a:gd name="connsiteX0" fmla="*/ 62760 w 326478"/>
                    <a:gd name="connsiteY0" fmla="*/ 0 h 1335547"/>
                    <a:gd name="connsiteX1" fmla="*/ 293167 w 326478"/>
                    <a:gd name="connsiteY1" fmla="*/ 666750 h 1335547"/>
                    <a:gd name="connsiteX2" fmla="*/ 97904 w 326478"/>
                    <a:gd name="connsiteY2" fmla="*/ 1335301 h 1335547"/>
                    <a:gd name="connsiteX3" fmla="*/ 96098 w 326478"/>
                    <a:gd name="connsiteY3" fmla="*/ 763801 h 1335547"/>
                    <a:gd name="connsiteX4" fmla="*/ 62760 w 326478"/>
                    <a:gd name="connsiteY4" fmla="*/ 0 h 1335547"/>
                    <a:gd name="connsiteX0" fmla="*/ 62760 w 326478"/>
                    <a:gd name="connsiteY0" fmla="*/ 0 h 1335547"/>
                    <a:gd name="connsiteX1" fmla="*/ 293167 w 326478"/>
                    <a:gd name="connsiteY1" fmla="*/ 666750 h 1335547"/>
                    <a:gd name="connsiteX2" fmla="*/ 97904 w 326478"/>
                    <a:gd name="connsiteY2" fmla="*/ 1335301 h 1335547"/>
                    <a:gd name="connsiteX3" fmla="*/ 96098 w 326478"/>
                    <a:gd name="connsiteY3" fmla="*/ 763801 h 1335547"/>
                    <a:gd name="connsiteX4" fmla="*/ 62760 w 326478"/>
                    <a:gd name="connsiteY4" fmla="*/ 0 h 133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78" h="1335547">
                      <a:moveTo>
                        <a:pt x="62760" y="0"/>
                      </a:moveTo>
                      <a:cubicBezTo>
                        <a:pt x="96700" y="384175"/>
                        <a:pt x="216365" y="444500"/>
                        <a:pt x="293167" y="666750"/>
                      </a:cubicBezTo>
                      <a:cubicBezTo>
                        <a:pt x="418579" y="1018188"/>
                        <a:pt x="153467" y="1345812"/>
                        <a:pt x="97904" y="1335301"/>
                      </a:cubicBezTo>
                      <a:cubicBezTo>
                        <a:pt x="51265" y="1309901"/>
                        <a:pt x="180838" y="1022563"/>
                        <a:pt x="96098" y="763801"/>
                      </a:cubicBezTo>
                      <a:cubicBezTo>
                        <a:pt x="-64239" y="445701"/>
                        <a:pt x="13547" y="56163"/>
                        <a:pt x="6276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smtClean="0">
                      <a:solidFill>
                        <a:prstClr val="white"/>
                      </a:solidFill>
                    </a:rPr>
                    <a:t>          </a:t>
                  </a:r>
                  <a:endParaRPr lang="en-US" dirty="0">
                    <a:solidFill>
                      <a:prstClr val="white"/>
                    </a:solidFill>
                  </a:endParaRPr>
                </a:p>
              </p:txBody>
            </p:sp>
          </p:grpSp>
        </p:grpSp>
        <p:sp>
          <p:nvSpPr>
            <p:cNvPr id="19" name="Freeform 18"/>
            <p:cNvSpPr>
              <a:spLocks noChangeAspect="1"/>
            </p:cNvSpPr>
            <p:nvPr/>
          </p:nvSpPr>
          <p:spPr>
            <a:xfrm>
              <a:off x="2124639" y="4684896"/>
              <a:ext cx="358218" cy="358218"/>
            </a:xfrm>
            <a:custGeom>
              <a:avLst/>
              <a:gdLst>
                <a:gd name="connsiteX0" fmla="*/ 102616 w 242260"/>
                <a:gd name="connsiteY0" fmla="*/ 16922 h 242260"/>
                <a:gd name="connsiteX1" fmla="*/ 102616 w 242260"/>
                <a:gd name="connsiteY1" fmla="*/ 36834 h 242260"/>
                <a:gd name="connsiteX2" fmla="*/ 70243 w 242260"/>
                <a:gd name="connsiteY2" fmla="*/ 52126 h 242260"/>
                <a:gd name="connsiteX3" fmla="*/ 58182 w 242260"/>
                <a:gd name="connsiteY3" fmla="*/ 78529 h 242260"/>
                <a:gd name="connsiteX4" fmla="*/ 62626 w 242260"/>
                <a:gd name="connsiteY4" fmla="*/ 96902 h 242260"/>
                <a:gd name="connsiteX5" fmla="*/ 75392 w 242260"/>
                <a:gd name="connsiteY5" fmla="*/ 111093 h 242260"/>
                <a:gd name="connsiteX6" fmla="*/ 106777 w 242260"/>
                <a:gd name="connsiteY6" fmla="*/ 126055 h 242260"/>
                <a:gd name="connsiteX7" fmla="*/ 138093 w 242260"/>
                <a:gd name="connsiteY7" fmla="*/ 142722 h 242260"/>
                <a:gd name="connsiteX8" fmla="*/ 146345 w 242260"/>
                <a:gd name="connsiteY8" fmla="*/ 159059 h 242260"/>
                <a:gd name="connsiteX9" fmla="*/ 114042 w 242260"/>
                <a:gd name="connsiteY9" fmla="*/ 176441 h 242260"/>
                <a:gd name="connsiteX10" fmla="*/ 71301 w 242260"/>
                <a:gd name="connsiteY10" fmla="*/ 164560 h 242260"/>
                <a:gd name="connsiteX11" fmla="*/ 57759 w 242260"/>
                <a:gd name="connsiteY11" fmla="*/ 190193 h 242260"/>
                <a:gd name="connsiteX12" fmla="*/ 102616 w 242260"/>
                <a:gd name="connsiteY12" fmla="*/ 201634 h 242260"/>
                <a:gd name="connsiteX13" fmla="*/ 102616 w 242260"/>
                <a:gd name="connsiteY13" fmla="*/ 224957 h 242260"/>
                <a:gd name="connsiteX14" fmla="*/ 134919 w 242260"/>
                <a:gd name="connsiteY14" fmla="*/ 224957 h 242260"/>
                <a:gd name="connsiteX15" fmla="*/ 134919 w 242260"/>
                <a:gd name="connsiteY15" fmla="*/ 199654 h 242260"/>
                <a:gd name="connsiteX16" fmla="*/ 170184 w 242260"/>
                <a:gd name="connsiteY16" fmla="*/ 183867 h 242260"/>
                <a:gd name="connsiteX17" fmla="*/ 182879 w 242260"/>
                <a:gd name="connsiteY17" fmla="*/ 156969 h 242260"/>
                <a:gd name="connsiteX18" fmla="*/ 178083 w 242260"/>
                <a:gd name="connsiteY18" fmla="*/ 137222 h 242260"/>
                <a:gd name="connsiteX19" fmla="*/ 164118 w 242260"/>
                <a:gd name="connsiteY19" fmla="*/ 121710 h 242260"/>
                <a:gd name="connsiteX20" fmla="*/ 134214 w 242260"/>
                <a:gd name="connsiteY20" fmla="*/ 107133 h 242260"/>
                <a:gd name="connsiteX21" fmla="*/ 94858 w 242260"/>
                <a:gd name="connsiteY21" fmla="*/ 78309 h 242260"/>
                <a:gd name="connsiteX22" fmla="*/ 101840 w 242260"/>
                <a:gd name="connsiteY22" fmla="*/ 64833 h 242260"/>
                <a:gd name="connsiteX23" fmla="*/ 121518 w 242260"/>
                <a:gd name="connsiteY23" fmla="*/ 59497 h 242260"/>
                <a:gd name="connsiteX24" fmla="*/ 162285 w 242260"/>
                <a:gd name="connsiteY24" fmla="*/ 70279 h 242260"/>
                <a:gd name="connsiteX25" fmla="*/ 173428 w 242260"/>
                <a:gd name="connsiteY25" fmla="*/ 45636 h 242260"/>
                <a:gd name="connsiteX26" fmla="*/ 134778 w 242260"/>
                <a:gd name="connsiteY26" fmla="*/ 35734 h 242260"/>
                <a:gd name="connsiteX27" fmla="*/ 134919 w 242260"/>
                <a:gd name="connsiteY27" fmla="*/ 16922 h 242260"/>
                <a:gd name="connsiteX28" fmla="*/ 121130 w 242260"/>
                <a:gd name="connsiteY28" fmla="*/ 0 h 242260"/>
                <a:gd name="connsiteX29" fmla="*/ 242260 w 242260"/>
                <a:gd name="connsiteY29" fmla="*/ 121130 h 242260"/>
                <a:gd name="connsiteX30" fmla="*/ 121130 w 242260"/>
                <a:gd name="connsiteY30" fmla="*/ 242260 h 242260"/>
                <a:gd name="connsiteX31" fmla="*/ 0 w 242260"/>
                <a:gd name="connsiteY31" fmla="*/ 121130 h 242260"/>
                <a:gd name="connsiteX32" fmla="*/ 121130 w 242260"/>
                <a:gd name="connsiteY32" fmla="*/ 0 h 2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2260" h="242260">
                  <a:moveTo>
                    <a:pt x="102616" y="16922"/>
                  </a:moveTo>
                  <a:lnTo>
                    <a:pt x="102616" y="36834"/>
                  </a:lnTo>
                  <a:cubicBezTo>
                    <a:pt x="89074" y="39401"/>
                    <a:pt x="78283" y="44499"/>
                    <a:pt x="70243" y="52126"/>
                  </a:cubicBezTo>
                  <a:cubicBezTo>
                    <a:pt x="62203" y="59754"/>
                    <a:pt x="58182" y="68555"/>
                    <a:pt x="58182" y="78529"/>
                  </a:cubicBezTo>
                  <a:cubicBezTo>
                    <a:pt x="58182" y="85277"/>
                    <a:pt x="59663" y="91401"/>
                    <a:pt x="62626" y="96902"/>
                  </a:cubicBezTo>
                  <a:cubicBezTo>
                    <a:pt x="65588" y="102402"/>
                    <a:pt x="69843" y="107133"/>
                    <a:pt x="75392" y="111093"/>
                  </a:cubicBezTo>
                  <a:cubicBezTo>
                    <a:pt x="80940" y="115054"/>
                    <a:pt x="91402" y="120041"/>
                    <a:pt x="106777" y="126055"/>
                  </a:cubicBezTo>
                  <a:cubicBezTo>
                    <a:pt x="122153" y="132069"/>
                    <a:pt x="132591" y="137625"/>
                    <a:pt x="138093" y="142722"/>
                  </a:cubicBezTo>
                  <a:cubicBezTo>
                    <a:pt x="143594" y="147819"/>
                    <a:pt x="146345" y="153265"/>
                    <a:pt x="146345" y="159059"/>
                  </a:cubicBezTo>
                  <a:cubicBezTo>
                    <a:pt x="146345" y="170647"/>
                    <a:pt x="135577" y="176441"/>
                    <a:pt x="114042" y="176441"/>
                  </a:cubicBezTo>
                  <a:cubicBezTo>
                    <a:pt x="100030" y="176441"/>
                    <a:pt x="85783" y="172481"/>
                    <a:pt x="71301" y="164560"/>
                  </a:cubicBezTo>
                  <a:lnTo>
                    <a:pt x="57759" y="190193"/>
                  </a:lnTo>
                  <a:cubicBezTo>
                    <a:pt x="71301" y="196940"/>
                    <a:pt x="86253" y="200754"/>
                    <a:pt x="102616" y="201634"/>
                  </a:cubicBezTo>
                  <a:lnTo>
                    <a:pt x="102616" y="224957"/>
                  </a:lnTo>
                  <a:lnTo>
                    <a:pt x="134919" y="224957"/>
                  </a:lnTo>
                  <a:lnTo>
                    <a:pt x="134919" y="199654"/>
                  </a:lnTo>
                  <a:cubicBezTo>
                    <a:pt x="149965" y="196794"/>
                    <a:pt x="161720" y="191531"/>
                    <a:pt x="170184" y="183867"/>
                  </a:cubicBezTo>
                  <a:cubicBezTo>
                    <a:pt x="178647" y="176203"/>
                    <a:pt x="182879" y="167237"/>
                    <a:pt x="182879" y="156969"/>
                  </a:cubicBezTo>
                  <a:cubicBezTo>
                    <a:pt x="182879" y="149708"/>
                    <a:pt x="181281" y="143126"/>
                    <a:pt x="178083" y="137222"/>
                  </a:cubicBezTo>
                  <a:cubicBezTo>
                    <a:pt x="174886" y="131317"/>
                    <a:pt x="170231" y="126147"/>
                    <a:pt x="164118" y="121710"/>
                  </a:cubicBezTo>
                  <a:cubicBezTo>
                    <a:pt x="158006" y="117272"/>
                    <a:pt x="148037" y="112414"/>
                    <a:pt x="134214" y="107133"/>
                  </a:cubicBezTo>
                  <a:cubicBezTo>
                    <a:pt x="107977" y="97158"/>
                    <a:pt x="94858" y="87551"/>
                    <a:pt x="94858" y="78309"/>
                  </a:cubicBezTo>
                  <a:cubicBezTo>
                    <a:pt x="94858" y="72882"/>
                    <a:pt x="97185" y="68390"/>
                    <a:pt x="101840" y="64833"/>
                  </a:cubicBezTo>
                  <a:cubicBezTo>
                    <a:pt x="106495" y="61276"/>
                    <a:pt x="113055" y="59497"/>
                    <a:pt x="121518" y="59497"/>
                  </a:cubicBezTo>
                  <a:cubicBezTo>
                    <a:pt x="135812" y="59497"/>
                    <a:pt x="149401" y="63091"/>
                    <a:pt x="162285" y="70279"/>
                  </a:cubicBezTo>
                  <a:lnTo>
                    <a:pt x="173428" y="45636"/>
                  </a:lnTo>
                  <a:cubicBezTo>
                    <a:pt x="164965" y="40355"/>
                    <a:pt x="152081" y="37054"/>
                    <a:pt x="134778" y="35734"/>
                  </a:cubicBezTo>
                  <a:lnTo>
                    <a:pt x="134919" y="16922"/>
                  </a:lnTo>
                  <a:close/>
                  <a:moveTo>
                    <a:pt x="121130" y="0"/>
                  </a:moveTo>
                  <a:cubicBezTo>
                    <a:pt x="188028" y="0"/>
                    <a:pt x="242260" y="54232"/>
                    <a:pt x="242260" y="121130"/>
                  </a:cubicBezTo>
                  <a:cubicBezTo>
                    <a:pt x="242260" y="188028"/>
                    <a:pt x="188028" y="242260"/>
                    <a:pt x="121130" y="242260"/>
                  </a:cubicBezTo>
                  <a:cubicBezTo>
                    <a:pt x="54232" y="242260"/>
                    <a:pt x="0" y="188028"/>
                    <a:pt x="0" y="121130"/>
                  </a:cubicBezTo>
                  <a:cubicBezTo>
                    <a:pt x="0" y="54232"/>
                    <a:pt x="54232" y="0"/>
                    <a:pt x="121130" y="0"/>
                  </a:cubicBezTo>
                  <a:close/>
                </a:path>
              </a:pathLst>
            </a:custGeom>
            <a:solidFill>
              <a:srgbClr val="A88328"/>
            </a:solid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Arial" panose="020B0604020202020204" pitchFamily="34" charset="0"/>
                <a:cs typeface="Arial" panose="020B0604020202020204" pitchFamily="34" charset="0"/>
              </a:endParaRPr>
            </a:p>
          </p:txBody>
        </p:sp>
        <p:cxnSp>
          <p:nvCxnSpPr>
            <p:cNvPr id="20" name="Straight Connector 19"/>
            <p:cNvCxnSpPr/>
            <p:nvPr/>
          </p:nvCxnSpPr>
          <p:spPr bwMode="auto">
            <a:xfrm>
              <a:off x="1691680" y="5080330"/>
              <a:ext cx="1224136" cy="0"/>
            </a:xfrm>
            <a:prstGeom prst="line">
              <a:avLst/>
            </a:prstGeom>
            <a:gradFill rotWithShape="0">
              <a:gsLst>
                <a:gs pos="0">
                  <a:srgbClr val="FFFFFF"/>
                </a:gs>
                <a:gs pos="100000">
                  <a:srgbClr val="C8C8C8"/>
                </a:gs>
              </a:gsLst>
              <a:lin ang="5400000" scaled="1"/>
            </a:gradFill>
            <a:ln w="9525" cap="flat" cmpd="sng" algn="ctr">
              <a:solidFill>
                <a:srgbClr val="505050"/>
              </a:solidFill>
              <a:prstDash val="solid"/>
              <a:round/>
              <a:headEnd type="none" w="med" len="med"/>
              <a:tailEnd type="none" w="med" len="med"/>
            </a:ln>
            <a:effectLst/>
          </p:spPr>
        </p:cxnSp>
        <p:sp>
          <p:nvSpPr>
            <p:cNvPr id="22" name="Freeform 11"/>
            <p:cNvSpPr>
              <a:spLocks/>
            </p:cNvSpPr>
            <p:nvPr/>
          </p:nvSpPr>
          <p:spPr bwMode="auto">
            <a:xfrm>
              <a:off x="6341771" y="4684896"/>
              <a:ext cx="1357002" cy="790868"/>
            </a:xfrm>
            <a:custGeom>
              <a:avLst/>
              <a:gdLst>
                <a:gd name="T0" fmla="*/ 0 w 2455817"/>
                <a:gd name="T1" fmla="*/ 876323 h 892629"/>
                <a:gd name="T2" fmla="*/ 287389 w 2455817"/>
                <a:gd name="T3" fmla="*/ 876323 h 892629"/>
                <a:gd name="T4" fmla="*/ 574777 w 2455817"/>
                <a:gd name="T5" fmla="*/ 771687 h 892629"/>
                <a:gd name="T6" fmla="*/ 822976 w 2455817"/>
                <a:gd name="T7" fmla="*/ 562416 h 892629"/>
                <a:gd name="T8" fmla="*/ 1031986 w 2455817"/>
                <a:gd name="T9" fmla="*/ 170033 h 892629"/>
                <a:gd name="T10" fmla="*/ 1306312 w 2455817"/>
                <a:gd name="T11" fmla="*/ 39239 h 892629"/>
                <a:gd name="T12" fmla="*/ 1593700 w 2455817"/>
                <a:gd name="T13" fmla="*/ 13080 h 892629"/>
                <a:gd name="T14" fmla="*/ 1776584 w 2455817"/>
                <a:gd name="T15" fmla="*/ 117715 h 892629"/>
                <a:gd name="T16" fmla="*/ 1907214 w 2455817"/>
                <a:gd name="T17" fmla="*/ 300827 h 892629"/>
                <a:gd name="T18" fmla="*/ 2168476 w 2455817"/>
                <a:gd name="T19" fmla="*/ 719369 h 892629"/>
                <a:gd name="T20" fmla="*/ 2455863 w 2455817"/>
                <a:gd name="T21" fmla="*/ 824005 h 892629"/>
                <a:gd name="T22" fmla="*/ 2455863 w 2455817"/>
                <a:gd name="T23" fmla="*/ 824005 h 892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55817"/>
                <a:gd name="T37" fmla="*/ 0 h 892629"/>
                <a:gd name="T38" fmla="*/ 2455817 w 2455817"/>
                <a:gd name="T39" fmla="*/ 892629 h 892629"/>
                <a:gd name="connsiteX0" fmla="*/ 0 w 2486963"/>
                <a:gd name="connsiteY0" fmla="*/ 867274 h 877329"/>
                <a:gd name="connsiteX1" fmla="*/ 287383 w 2486963"/>
                <a:gd name="connsiteY1" fmla="*/ 867274 h 877329"/>
                <a:gd name="connsiteX2" fmla="*/ 574766 w 2486963"/>
                <a:gd name="connsiteY2" fmla="*/ 762771 h 877329"/>
                <a:gd name="connsiteX3" fmla="*/ 822960 w 2486963"/>
                <a:gd name="connsiteY3" fmla="*/ 553765 h 877329"/>
                <a:gd name="connsiteX4" fmla="*/ 1031966 w 2486963"/>
                <a:gd name="connsiteY4" fmla="*/ 161879 h 877329"/>
                <a:gd name="connsiteX5" fmla="*/ 1306286 w 2486963"/>
                <a:gd name="connsiteY5" fmla="*/ 31251 h 877329"/>
                <a:gd name="connsiteX6" fmla="*/ 1593669 w 2486963"/>
                <a:gd name="connsiteY6" fmla="*/ 5125 h 877329"/>
                <a:gd name="connsiteX7" fmla="*/ 1776549 w 2486963"/>
                <a:gd name="connsiteY7" fmla="*/ 109628 h 877329"/>
                <a:gd name="connsiteX8" fmla="*/ 1907177 w 2486963"/>
                <a:gd name="connsiteY8" fmla="*/ 292508 h 877329"/>
                <a:gd name="connsiteX9" fmla="*/ 2168435 w 2486963"/>
                <a:gd name="connsiteY9" fmla="*/ 710519 h 877329"/>
                <a:gd name="connsiteX10" fmla="*/ 2486963 w 2486963"/>
                <a:gd name="connsiteY10" fmla="*/ 873941 h 877329"/>
                <a:gd name="connsiteX0" fmla="*/ 0 w 2486963"/>
                <a:gd name="connsiteY0" fmla="*/ 886914 h 890454"/>
                <a:gd name="connsiteX1" fmla="*/ 287383 w 2486963"/>
                <a:gd name="connsiteY1" fmla="*/ 867274 h 890454"/>
                <a:gd name="connsiteX2" fmla="*/ 574766 w 2486963"/>
                <a:gd name="connsiteY2" fmla="*/ 762771 h 890454"/>
                <a:gd name="connsiteX3" fmla="*/ 822960 w 2486963"/>
                <a:gd name="connsiteY3" fmla="*/ 553765 h 890454"/>
                <a:gd name="connsiteX4" fmla="*/ 1031966 w 2486963"/>
                <a:gd name="connsiteY4" fmla="*/ 161879 h 890454"/>
                <a:gd name="connsiteX5" fmla="*/ 1306286 w 2486963"/>
                <a:gd name="connsiteY5" fmla="*/ 31251 h 890454"/>
                <a:gd name="connsiteX6" fmla="*/ 1593669 w 2486963"/>
                <a:gd name="connsiteY6" fmla="*/ 5125 h 890454"/>
                <a:gd name="connsiteX7" fmla="*/ 1776549 w 2486963"/>
                <a:gd name="connsiteY7" fmla="*/ 109628 h 890454"/>
                <a:gd name="connsiteX8" fmla="*/ 1907177 w 2486963"/>
                <a:gd name="connsiteY8" fmla="*/ 292508 h 890454"/>
                <a:gd name="connsiteX9" fmla="*/ 2168435 w 2486963"/>
                <a:gd name="connsiteY9" fmla="*/ 710519 h 890454"/>
                <a:gd name="connsiteX10" fmla="*/ 2486963 w 2486963"/>
                <a:gd name="connsiteY10" fmla="*/ 873941 h 890454"/>
                <a:gd name="connsiteX0" fmla="*/ 0 w 2455815"/>
                <a:gd name="connsiteY0" fmla="*/ 886914 h 890454"/>
                <a:gd name="connsiteX1" fmla="*/ 287383 w 2455815"/>
                <a:gd name="connsiteY1" fmla="*/ 867274 h 890454"/>
                <a:gd name="connsiteX2" fmla="*/ 574766 w 2455815"/>
                <a:gd name="connsiteY2" fmla="*/ 762771 h 890454"/>
                <a:gd name="connsiteX3" fmla="*/ 822960 w 2455815"/>
                <a:gd name="connsiteY3" fmla="*/ 553765 h 890454"/>
                <a:gd name="connsiteX4" fmla="*/ 1031966 w 2455815"/>
                <a:gd name="connsiteY4" fmla="*/ 161879 h 890454"/>
                <a:gd name="connsiteX5" fmla="*/ 1306286 w 2455815"/>
                <a:gd name="connsiteY5" fmla="*/ 31251 h 890454"/>
                <a:gd name="connsiteX6" fmla="*/ 1593669 w 2455815"/>
                <a:gd name="connsiteY6" fmla="*/ 5125 h 890454"/>
                <a:gd name="connsiteX7" fmla="*/ 1776549 w 2455815"/>
                <a:gd name="connsiteY7" fmla="*/ 109628 h 890454"/>
                <a:gd name="connsiteX8" fmla="*/ 1907177 w 2455815"/>
                <a:gd name="connsiteY8" fmla="*/ 292508 h 890454"/>
                <a:gd name="connsiteX9" fmla="*/ 2168435 w 2455815"/>
                <a:gd name="connsiteY9" fmla="*/ 710519 h 890454"/>
                <a:gd name="connsiteX10" fmla="*/ 2455815 w 2455815"/>
                <a:gd name="connsiteY10" fmla="*/ 873941 h 890454"/>
                <a:gd name="connsiteX0" fmla="*/ 0 w 2516162"/>
                <a:gd name="connsiteY0" fmla="*/ 886914 h 892967"/>
                <a:gd name="connsiteX1" fmla="*/ 287383 w 2516162"/>
                <a:gd name="connsiteY1" fmla="*/ 867274 h 892967"/>
                <a:gd name="connsiteX2" fmla="*/ 574766 w 2516162"/>
                <a:gd name="connsiteY2" fmla="*/ 762771 h 892967"/>
                <a:gd name="connsiteX3" fmla="*/ 822960 w 2516162"/>
                <a:gd name="connsiteY3" fmla="*/ 553765 h 892967"/>
                <a:gd name="connsiteX4" fmla="*/ 1031966 w 2516162"/>
                <a:gd name="connsiteY4" fmla="*/ 161879 h 892967"/>
                <a:gd name="connsiteX5" fmla="*/ 1306286 w 2516162"/>
                <a:gd name="connsiteY5" fmla="*/ 31251 h 892967"/>
                <a:gd name="connsiteX6" fmla="*/ 1593669 w 2516162"/>
                <a:gd name="connsiteY6" fmla="*/ 5125 h 892967"/>
                <a:gd name="connsiteX7" fmla="*/ 1776549 w 2516162"/>
                <a:gd name="connsiteY7" fmla="*/ 109628 h 892967"/>
                <a:gd name="connsiteX8" fmla="*/ 1907177 w 2516162"/>
                <a:gd name="connsiteY8" fmla="*/ 292508 h 892967"/>
                <a:gd name="connsiteX9" fmla="*/ 2168435 w 2516162"/>
                <a:gd name="connsiteY9" fmla="*/ 710519 h 892967"/>
                <a:gd name="connsiteX10" fmla="*/ 2516162 w 2516162"/>
                <a:gd name="connsiteY10" fmla="*/ 892967 h 892967"/>
                <a:gd name="connsiteX0" fmla="*/ 0 w 2485988"/>
                <a:gd name="connsiteY0" fmla="*/ 891671 h 894580"/>
                <a:gd name="connsiteX1" fmla="*/ 257209 w 2485988"/>
                <a:gd name="connsiteY1" fmla="*/ 867274 h 894580"/>
                <a:gd name="connsiteX2" fmla="*/ 544592 w 2485988"/>
                <a:gd name="connsiteY2" fmla="*/ 762771 h 894580"/>
                <a:gd name="connsiteX3" fmla="*/ 792786 w 2485988"/>
                <a:gd name="connsiteY3" fmla="*/ 553765 h 894580"/>
                <a:gd name="connsiteX4" fmla="*/ 1001792 w 2485988"/>
                <a:gd name="connsiteY4" fmla="*/ 161879 h 894580"/>
                <a:gd name="connsiteX5" fmla="*/ 1276112 w 2485988"/>
                <a:gd name="connsiteY5" fmla="*/ 31251 h 894580"/>
                <a:gd name="connsiteX6" fmla="*/ 1563495 w 2485988"/>
                <a:gd name="connsiteY6" fmla="*/ 5125 h 894580"/>
                <a:gd name="connsiteX7" fmla="*/ 1746375 w 2485988"/>
                <a:gd name="connsiteY7" fmla="*/ 109628 h 894580"/>
                <a:gd name="connsiteX8" fmla="*/ 1877003 w 2485988"/>
                <a:gd name="connsiteY8" fmla="*/ 292508 h 894580"/>
                <a:gd name="connsiteX9" fmla="*/ 2138261 w 2485988"/>
                <a:gd name="connsiteY9" fmla="*/ 710519 h 894580"/>
                <a:gd name="connsiteX10" fmla="*/ 2485988 w 2485988"/>
                <a:gd name="connsiteY10" fmla="*/ 892967 h 894580"/>
                <a:gd name="connsiteX0" fmla="*/ 0 w 2485988"/>
                <a:gd name="connsiteY0" fmla="*/ 891671 h 892967"/>
                <a:gd name="connsiteX1" fmla="*/ 257209 w 2485988"/>
                <a:gd name="connsiteY1" fmla="*/ 867274 h 892967"/>
                <a:gd name="connsiteX2" fmla="*/ 544592 w 2485988"/>
                <a:gd name="connsiteY2" fmla="*/ 762771 h 892967"/>
                <a:gd name="connsiteX3" fmla="*/ 792786 w 2485988"/>
                <a:gd name="connsiteY3" fmla="*/ 553765 h 892967"/>
                <a:gd name="connsiteX4" fmla="*/ 1001792 w 2485988"/>
                <a:gd name="connsiteY4" fmla="*/ 161879 h 892967"/>
                <a:gd name="connsiteX5" fmla="*/ 1276112 w 2485988"/>
                <a:gd name="connsiteY5" fmla="*/ 31251 h 892967"/>
                <a:gd name="connsiteX6" fmla="*/ 1563495 w 2485988"/>
                <a:gd name="connsiteY6" fmla="*/ 5125 h 892967"/>
                <a:gd name="connsiteX7" fmla="*/ 1746375 w 2485988"/>
                <a:gd name="connsiteY7" fmla="*/ 109628 h 892967"/>
                <a:gd name="connsiteX8" fmla="*/ 1877003 w 2485988"/>
                <a:gd name="connsiteY8" fmla="*/ 292508 h 892967"/>
                <a:gd name="connsiteX9" fmla="*/ 2138261 w 2485988"/>
                <a:gd name="connsiteY9" fmla="*/ 710519 h 892967"/>
                <a:gd name="connsiteX10" fmla="*/ 2485988 w 2485988"/>
                <a:gd name="connsiteY10" fmla="*/ 892967 h 892967"/>
                <a:gd name="connsiteX0" fmla="*/ 0 w 2448272"/>
                <a:gd name="connsiteY0" fmla="*/ 905941 h 905941"/>
                <a:gd name="connsiteX1" fmla="*/ 219493 w 2448272"/>
                <a:gd name="connsiteY1" fmla="*/ 867274 h 905941"/>
                <a:gd name="connsiteX2" fmla="*/ 506876 w 2448272"/>
                <a:gd name="connsiteY2" fmla="*/ 762771 h 905941"/>
                <a:gd name="connsiteX3" fmla="*/ 755070 w 2448272"/>
                <a:gd name="connsiteY3" fmla="*/ 553765 h 905941"/>
                <a:gd name="connsiteX4" fmla="*/ 964076 w 2448272"/>
                <a:gd name="connsiteY4" fmla="*/ 161879 h 905941"/>
                <a:gd name="connsiteX5" fmla="*/ 1238396 w 2448272"/>
                <a:gd name="connsiteY5" fmla="*/ 31251 h 905941"/>
                <a:gd name="connsiteX6" fmla="*/ 1525779 w 2448272"/>
                <a:gd name="connsiteY6" fmla="*/ 5125 h 905941"/>
                <a:gd name="connsiteX7" fmla="*/ 1708659 w 2448272"/>
                <a:gd name="connsiteY7" fmla="*/ 109628 h 905941"/>
                <a:gd name="connsiteX8" fmla="*/ 1839287 w 2448272"/>
                <a:gd name="connsiteY8" fmla="*/ 292508 h 905941"/>
                <a:gd name="connsiteX9" fmla="*/ 2100545 w 2448272"/>
                <a:gd name="connsiteY9" fmla="*/ 710519 h 905941"/>
                <a:gd name="connsiteX10" fmla="*/ 2448272 w 2448272"/>
                <a:gd name="connsiteY10" fmla="*/ 892967 h 905941"/>
                <a:gd name="connsiteX0" fmla="*/ 0 w 2463359"/>
                <a:gd name="connsiteY0" fmla="*/ 896428 h 896428"/>
                <a:gd name="connsiteX1" fmla="*/ 234580 w 2463359"/>
                <a:gd name="connsiteY1" fmla="*/ 867274 h 896428"/>
                <a:gd name="connsiteX2" fmla="*/ 521963 w 2463359"/>
                <a:gd name="connsiteY2" fmla="*/ 762771 h 896428"/>
                <a:gd name="connsiteX3" fmla="*/ 770157 w 2463359"/>
                <a:gd name="connsiteY3" fmla="*/ 553765 h 896428"/>
                <a:gd name="connsiteX4" fmla="*/ 979163 w 2463359"/>
                <a:gd name="connsiteY4" fmla="*/ 161879 h 896428"/>
                <a:gd name="connsiteX5" fmla="*/ 1253483 w 2463359"/>
                <a:gd name="connsiteY5" fmla="*/ 31251 h 896428"/>
                <a:gd name="connsiteX6" fmla="*/ 1540866 w 2463359"/>
                <a:gd name="connsiteY6" fmla="*/ 5125 h 896428"/>
                <a:gd name="connsiteX7" fmla="*/ 1723746 w 2463359"/>
                <a:gd name="connsiteY7" fmla="*/ 109628 h 896428"/>
                <a:gd name="connsiteX8" fmla="*/ 1854374 w 2463359"/>
                <a:gd name="connsiteY8" fmla="*/ 292508 h 896428"/>
                <a:gd name="connsiteX9" fmla="*/ 2115632 w 2463359"/>
                <a:gd name="connsiteY9" fmla="*/ 710519 h 896428"/>
                <a:gd name="connsiteX10" fmla="*/ 2463359 w 2463359"/>
                <a:gd name="connsiteY10" fmla="*/ 892967 h 896428"/>
                <a:gd name="connsiteX0" fmla="*/ 0 w 2463359"/>
                <a:gd name="connsiteY0" fmla="*/ 882158 h 892967"/>
                <a:gd name="connsiteX1" fmla="*/ 234580 w 2463359"/>
                <a:gd name="connsiteY1" fmla="*/ 867274 h 892967"/>
                <a:gd name="connsiteX2" fmla="*/ 521963 w 2463359"/>
                <a:gd name="connsiteY2" fmla="*/ 762771 h 892967"/>
                <a:gd name="connsiteX3" fmla="*/ 770157 w 2463359"/>
                <a:gd name="connsiteY3" fmla="*/ 553765 h 892967"/>
                <a:gd name="connsiteX4" fmla="*/ 979163 w 2463359"/>
                <a:gd name="connsiteY4" fmla="*/ 161879 h 892967"/>
                <a:gd name="connsiteX5" fmla="*/ 1253483 w 2463359"/>
                <a:gd name="connsiteY5" fmla="*/ 31251 h 892967"/>
                <a:gd name="connsiteX6" fmla="*/ 1540866 w 2463359"/>
                <a:gd name="connsiteY6" fmla="*/ 5125 h 892967"/>
                <a:gd name="connsiteX7" fmla="*/ 1723746 w 2463359"/>
                <a:gd name="connsiteY7" fmla="*/ 109628 h 892967"/>
                <a:gd name="connsiteX8" fmla="*/ 1854374 w 2463359"/>
                <a:gd name="connsiteY8" fmla="*/ 292508 h 892967"/>
                <a:gd name="connsiteX9" fmla="*/ 2115632 w 2463359"/>
                <a:gd name="connsiteY9" fmla="*/ 710519 h 892967"/>
                <a:gd name="connsiteX10" fmla="*/ 2463359 w 2463359"/>
                <a:gd name="connsiteY10" fmla="*/ 892967 h 892967"/>
                <a:gd name="connsiteX0" fmla="*/ 0 w 2470903"/>
                <a:gd name="connsiteY0" fmla="*/ 886915 h 892967"/>
                <a:gd name="connsiteX1" fmla="*/ 242124 w 2470903"/>
                <a:gd name="connsiteY1" fmla="*/ 867274 h 892967"/>
                <a:gd name="connsiteX2" fmla="*/ 529507 w 2470903"/>
                <a:gd name="connsiteY2" fmla="*/ 762771 h 892967"/>
                <a:gd name="connsiteX3" fmla="*/ 777701 w 2470903"/>
                <a:gd name="connsiteY3" fmla="*/ 553765 h 892967"/>
                <a:gd name="connsiteX4" fmla="*/ 986707 w 2470903"/>
                <a:gd name="connsiteY4" fmla="*/ 161879 h 892967"/>
                <a:gd name="connsiteX5" fmla="*/ 1261027 w 2470903"/>
                <a:gd name="connsiteY5" fmla="*/ 31251 h 892967"/>
                <a:gd name="connsiteX6" fmla="*/ 1548410 w 2470903"/>
                <a:gd name="connsiteY6" fmla="*/ 5125 h 892967"/>
                <a:gd name="connsiteX7" fmla="*/ 1731290 w 2470903"/>
                <a:gd name="connsiteY7" fmla="*/ 109628 h 892967"/>
                <a:gd name="connsiteX8" fmla="*/ 1861918 w 2470903"/>
                <a:gd name="connsiteY8" fmla="*/ 292508 h 892967"/>
                <a:gd name="connsiteX9" fmla="*/ 2123176 w 2470903"/>
                <a:gd name="connsiteY9" fmla="*/ 710519 h 892967"/>
                <a:gd name="connsiteX10" fmla="*/ 2470903 w 2470903"/>
                <a:gd name="connsiteY10" fmla="*/ 892967 h 892967"/>
                <a:gd name="connsiteX0" fmla="*/ 0 w 2463359"/>
                <a:gd name="connsiteY0" fmla="*/ 896428 h 896428"/>
                <a:gd name="connsiteX1" fmla="*/ 234580 w 2463359"/>
                <a:gd name="connsiteY1" fmla="*/ 867274 h 896428"/>
                <a:gd name="connsiteX2" fmla="*/ 521963 w 2463359"/>
                <a:gd name="connsiteY2" fmla="*/ 762771 h 896428"/>
                <a:gd name="connsiteX3" fmla="*/ 770157 w 2463359"/>
                <a:gd name="connsiteY3" fmla="*/ 553765 h 896428"/>
                <a:gd name="connsiteX4" fmla="*/ 979163 w 2463359"/>
                <a:gd name="connsiteY4" fmla="*/ 161879 h 896428"/>
                <a:gd name="connsiteX5" fmla="*/ 1253483 w 2463359"/>
                <a:gd name="connsiteY5" fmla="*/ 31251 h 896428"/>
                <a:gd name="connsiteX6" fmla="*/ 1540866 w 2463359"/>
                <a:gd name="connsiteY6" fmla="*/ 5125 h 896428"/>
                <a:gd name="connsiteX7" fmla="*/ 1723746 w 2463359"/>
                <a:gd name="connsiteY7" fmla="*/ 109628 h 896428"/>
                <a:gd name="connsiteX8" fmla="*/ 1854374 w 2463359"/>
                <a:gd name="connsiteY8" fmla="*/ 292508 h 896428"/>
                <a:gd name="connsiteX9" fmla="*/ 2115632 w 2463359"/>
                <a:gd name="connsiteY9" fmla="*/ 710519 h 896428"/>
                <a:gd name="connsiteX10" fmla="*/ 2463359 w 2463359"/>
                <a:gd name="connsiteY10" fmla="*/ 892967 h 896428"/>
                <a:gd name="connsiteX0" fmla="*/ 0 w 2455815"/>
                <a:gd name="connsiteY0" fmla="*/ 896428 h 902480"/>
                <a:gd name="connsiteX1" fmla="*/ 234580 w 2455815"/>
                <a:gd name="connsiteY1" fmla="*/ 867274 h 902480"/>
                <a:gd name="connsiteX2" fmla="*/ 521963 w 2455815"/>
                <a:gd name="connsiteY2" fmla="*/ 762771 h 902480"/>
                <a:gd name="connsiteX3" fmla="*/ 770157 w 2455815"/>
                <a:gd name="connsiteY3" fmla="*/ 553765 h 902480"/>
                <a:gd name="connsiteX4" fmla="*/ 979163 w 2455815"/>
                <a:gd name="connsiteY4" fmla="*/ 161879 h 902480"/>
                <a:gd name="connsiteX5" fmla="*/ 1253483 w 2455815"/>
                <a:gd name="connsiteY5" fmla="*/ 31251 h 902480"/>
                <a:gd name="connsiteX6" fmla="*/ 1540866 w 2455815"/>
                <a:gd name="connsiteY6" fmla="*/ 5125 h 902480"/>
                <a:gd name="connsiteX7" fmla="*/ 1723746 w 2455815"/>
                <a:gd name="connsiteY7" fmla="*/ 109628 h 902480"/>
                <a:gd name="connsiteX8" fmla="*/ 1854374 w 2455815"/>
                <a:gd name="connsiteY8" fmla="*/ 292508 h 902480"/>
                <a:gd name="connsiteX9" fmla="*/ 2115632 w 2455815"/>
                <a:gd name="connsiteY9" fmla="*/ 710519 h 902480"/>
                <a:gd name="connsiteX10" fmla="*/ 2455815 w 2455815"/>
                <a:gd name="connsiteY10" fmla="*/ 902480 h 9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5815" h="902480">
                  <a:moveTo>
                    <a:pt x="0" y="896428"/>
                  </a:moveTo>
                  <a:cubicBezTo>
                    <a:pt x="133511" y="895623"/>
                    <a:pt x="147586" y="889550"/>
                    <a:pt x="234580" y="867274"/>
                  </a:cubicBezTo>
                  <a:cubicBezTo>
                    <a:pt x="321574" y="844998"/>
                    <a:pt x="432700" y="815022"/>
                    <a:pt x="521963" y="762771"/>
                  </a:cubicBezTo>
                  <a:cubicBezTo>
                    <a:pt x="611226" y="710520"/>
                    <a:pt x="693957" y="653914"/>
                    <a:pt x="770157" y="553765"/>
                  </a:cubicBezTo>
                  <a:cubicBezTo>
                    <a:pt x="846357" y="453616"/>
                    <a:pt x="898609" y="248965"/>
                    <a:pt x="979163" y="161879"/>
                  </a:cubicBezTo>
                  <a:cubicBezTo>
                    <a:pt x="1059717" y="74793"/>
                    <a:pt x="1159866" y="57377"/>
                    <a:pt x="1253483" y="31251"/>
                  </a:cubicBezTo>
                  <a:cubicBezTo>
                    <a:pt x="1347100" y="5125"/>
                    <a:pt x="1462489" y="-7938"/>
                    <a:pt x="1540866" y="5125"/>
                  </a:cubicBezTo>
                  <a:cubicBezTo>
                    <a:pt x="1619243" y="18188"/>
                    <a:pt x="1671495" y="61731"/>
                    <a:pt x="1723746" y="109628"/>
                  </a:cubicBezTo>
                  <a:cubicBezTo>
                    <a:pt x="1775997" y="157525"/>
                    <a:pt x="1789060" y="192360"/>
                    <a:pt x="1854374" y="292508"/>
                  </a:cubicBezTo>
                  <a:cubicBezTo>
                    <a:pt x="1919688" y="392656"/>
                    <a:pt x="2024192" y="623433"/>
                    <a:pt x="2115632" y="710519"/>
                  </a:cubicBezTo>
                  <a:cubicBezTo>
                    <a:pt x="2207072" y="797605"/>
                    <a:pt x="2455815" y="902480"/>
                    <a:pt x="2455815" y="902480"/>
                  </a:cubicBezTo>
                </a:path>
              </a:pathLst>
            </a:custGeom>
            <a:solidFill>
              <a:schemeClr val="accent5">
                <a:lumMod val="20000"/>
                <a:lumOff val="80000"/>
              </a:schemeClr>
            </a:solidFill>
            <a:ln w="12700" cap="flat" cmpd="sng" algn="ctr">
              <a:solidFill>
                <a:schemeClr val="tx1"/>
              </a:solidFill>
              <a:prstDash val="solid"/>
              <a:round/>
              <a:headEnd type="none" w="med" len="med"/>
              <a:tailEnd type="none" w="med" len="med"/>
            </a:ln>
          </p:spPr>
          <p:txBody>
            <a:bodyPr wrap="none" anchor="ctr"/>
            <a:lstStyle/>
            <a:p>
              <a:endParaRPr lang="en-US" sz="1600">
                <a:latin typeface="ＭＳ Ｐゴシック" pitchFamily="50" charset="-128"/>
                <a:ea typeface="ＭＳ Ｐゴシック"/>
              </a:endParaRPr>
            </a:p>
          </p:txBody>
        </p:sp>
        <p:grpSp>
          <p:nvGrpSpPr>
            <p:cNvPr id="26" name="Group 25"/>
            <p:cNvGrpSpPr/>
            <p:nvPr/>
          </p:nvGrpSpPr>
          <p:grpSpPr>
            <a:xfrm>
              <a:off x="6732240" y="4770068"/>
              <a:ext cx="716436" cy="725017"/>
              <a:chOff x="6791287" y="4770068"/>
              <a:chExt cx="716436" cy="725017"/>
            </a:xfrm>
          </p:grpSpPr>
          <p:sp>
            <p:nvSpPr>
              <p:cNvPr id="23" name="Freeform 22"/>
              <p:cNvSpPr>
                <a:spLocks noChangeAspect="1"/>
              </p:cNvSpPr>
              <p:nvPr/>
            </p:nvSpPr>
            <p:spPr>
              <a:xfrm>
                <a:off x="6970396" y="4770068"/>
                <a:ext cx="358218" cy="358218"/>
              </a:xfrm>
              <a:custGeom>
                <a:avLst/>
                <a:gdLst>
                  <a:gd name="connsiteX0" fmla="*/ 102616 w 242260"/>
                  <a:gd name="connsiteY0" fmla="*/ 16922 h 242260"/>
                  <a:gd name="connsiteX1" fmla="*/ 102616 w 242260"/>
                  <a:gd name="connsiteY1" fmla="*/ 36834 h 242260"/>
                  <a:gd name="connsiteX2" fmla="*/ 70243 w 242260"/>
                  <a:gd name="connsiteY2" fmla="*/ 52126 h 242260"/>
                  <a:gd name="connsiteX3" fmla="*/ 58182 w 242260"/>
                  <a:gd name="connsiteY3" fmla="*/ 78529 h 242260"/>
                  <a:gd name="connsiteX4" fmla="*/ 62626 w 242260"/>
                  <a:gd name="connsiteY4" fmla="*/ 96902 h 242260"/>
                  <a:gd name="connsiteX5" fmla="*/ 75392 w 242260"/>
                  <a:gd name="connsiteY5" fmla="*/ 111093 h 242260"/>
                  <a:gd name="connsiteX6" fmla="*/ 106777 w 242260"/>
                  <a:gd name="connsiteY6" fmla="*/ 126055 h 242260"/>
                  <a:gd name="connsiteX7" fmla="*/ 138093 w 242260"/>
                  <a:gd name="connsiteY7" fmla="*/ 142722 h 242260"/>
                  <a:gd name="connsiteX8" fmla="*/ 146345 w 242260"/>
                  <a:gd name="connsiteY8" fmla="*/ 159059 h 242260"/>
                  <a:gd name="connsiteX9" fmla="*/ 114042 w 242260"/>
                  <a:gd name="connsiteY9" fmla="*/ 176441 h 242260"/>
                  <a:gd name="connsiteX10" fmla="*/ 71301 w 242260"/>
                  <a:gd name="connsiteY10" fmla="*/ 164560 h 242260"/>
                  <a:gd name="connsiteX11" fmla="*/ 57759 w 242260"/>
                  <a:gd name="connsiteY11" fmla="*/ 190193 h 242260"/>
                  <a:gd name="connsiteX12" fmla="*/ 102616 w 242260"/>
                  <a:gd name="connsiteY12" fmla="*/ 201634 h 242260"/>
                  <a:gd name="connsiteX13" fmla="*/ 102616 w 242260"/>
                  <a:gd name="connsiteY13" fmla="*/ 224957 h 242260"/>
                  <a:gd name="connsiteX14" fmla="*/ 134919 w 242260"/>
                  <a:gd name="connsiteY14" fmla="*/ 224957 h 242260"/>
                  <a:gd name="connsiteX15" fmla="*/ 134919 w 242260"/>
                  <a:gd name="connsiteY15" fmla="*/ 199654 h 242260"/>
                  <a:gd name="connsiteX16" fmla="*/ 170184 w 242260"/>
                  <a:gd name="connsiteY16" fmla="*/ 183867 h 242260"/>
                  <a:gd name="connsiteX17" fmla="*/ 182879 w 242260"/>
                  <a:gd name="connsiteY17" fmla="*/ 156969 h 242260"/>
                  <a:gd name="connsiteX18" fmla="*/ 178083 w 242260"/>
                  <a:gd name="connsiteY18" fmla="*/ 137222 h 242260"/>
                  <a:gd name="connsiteX19" fmla="*/ 164118 w 242260"/>
                  <a:gd name="connsiteY19" fmla="*/ 121710 h 242260"/>
                  <a:gd name="connsiteX20" fmla="*/ 134214 w 242260"/>
                  <a:gd name="connsiteY20" fmla="*/ 107133 h 242260"/>
                  <a:gd name="connsiteX21" fmla="*/ 94858 w 242260"/>
                  <a:gd name="connsiteY21" fmla="*/ 78309 h 242260"/>
                  <a:gd name="connsiteX22" fmla="*/ 101840 w 242260"/>
                  <a:gd name="connsiteY22" fmla="*/ 64833 h 242260"/>
                  <a:gd name="connsiteX23" fmla="*/ 121518 w 242260"/>
                  <a:gd name="connsiteY23" fmla="*/ 59497 h 242260"/>
                  <a:gd name="connsiteX24" fmla="*/ 162285 w 242260"/>
                  <a:gd name="connsiteY24" fmla="*/ 70279 h 242260"/>
                  <a:gd name="connsiteX25" fmla="*/ 173428 w 242260"/>
                  <a:gd name="connsiteY25" fmla="*/ 45636 h 242260"/>
                  <a:gd name="connsiteX26" fmla="*/ 134778 w 242260"/>
                  <a:gd name="connsiteY26" fmla="*/ 35734 h 242260"/>
                  <a:gd name="connsiteX27" fmla="*/ 134919 w 242260"/>
                  <a:gd name="connsiteY27" fmla="*/ 16922 h 242260"/>
                  <a:gd name="connsiteX28" fmla="*/ 121130 w 242260"/>
                  <a:gd name="connsiteY28" fmla="*/ 0 h 242260"/>
                  <a:gd name="connsiteX29" fmla="*/ 242260 w 242260"/>
                  <a:gd name="connsiteY29" fmla="*/ 121130 h 242260"/>
                  <a:gd name="connsiteX30" fmla="*/ 121130 w 242260"/>
                  <a:gd name="connsiteY30" fmla="*/ 242260 h 242260"/>
                  <a:gd name="connsiteX31" fmla="*/ 0 w 242260"/>
                  <a:gd name="connsiteY31" fmla="*/ 121130 h 242260"/>
                  <a:gd name="connsiteX32" fmla="*/ 121130 w 242260"/>
                  <a:gd name="connsiteY32" fmla="*/ 0 h 2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2260" h="242260">
                    <a:moveTo>
                      <a:pt x="102616" y="16922"/>
                    </a:moveTo>
                    <a:lnTo>
                      <a:pt x="102616" y="36834"/>
                    </a:lnTo>
                    <a:cubicBezTo>
                      <a:pt x="89074" y="39401"/>
                      <a:pt x="78283" y="44499"/>
                      <a:pt x="70243" y="52126"/>
                    </a:cubicBezTo>
                    <a:cubicBezTo>
                      <a:pt x="62203" y="59754"/>
                      <a:pt x="58182" y="68555"/>
                      <a:pt x="58182" y="78529"/>
                    </a:cubicBezTo>
                    <a:cubicBezTo>
                      <a:pt x="58182" y="85277"/>
                      <a:pt x="59663" y="91401"/>
                      <a:pt x="62626" y="96902"/>
                    </a:cubicBezTo>
                    <a:cubicBezTo>
                      <a:pt x="65588" y="102402"/>
                      <a:pt x="69843" y="107133"/>
                      <a:pt x="75392" y="111093"/>
                    </a:cubicBezTo>
                    <a:cubicBezTo>
                      <a:pt x="80940" y="115054"/>
                      <a:pt x="91402" y="120041"/>
                      <a:pt x="106777" y="126055"/>
                    </a:cubicBezTo>
                    <a:cubicBezTo>
                      <a:pt x="122153" y="132069"/>
                      <a:pt x="132591" y="137625"/>
                      <a:pt x="138093" y="142722"/>
                    </a:cubicBezTo>
                    <a:cubicBezTo>
                      <a:pt x="143594" y="147819"/>
                      <a:pt x="146345" y="153265"/>
                      <a:pt x="146345" y="159059"/>
                    </a:cubicBezTo>
                    <a:cubicBezTo>
                      <a:pt x="146345" y="170647"/>
                      <a:pt x="135577" y="176441"/>
                      <a:pt x="114042" y="176441"/>
                    </a:cubicBezTo>
                    <a:cubicBezTo>
                      <a:pt x="100030" y="176441"/>
                      <a:pt x="85783" y="172481"/>
                      <a:pt x="71301" y="164560"/>
                    </a:cubicBezTo>
                    <a:lnTo>
                      <a:pt x="57759" y="190193"/>
                    </a:lnTo>
                    <a:cubicBezTo>
                      <a:pt x="71301" y="196940"/>
                      <a:pt x="86253" y="200754"/>
                      <a:pt x="102616" y="201634"/>
                    </a:cubicBezTo>
                    <a:lnTo>
                      <a:pt x="102616" y="224957"/>
                    </a:lnTo>
                    <a:lnTo>
                      <a:pt x="134919" y="224957"/>
                    </a:lnTo>
                    <a:lnTo>
                      <a:pt x="134919" y="199654"/>
                    </a:lnTo>
                    <a:cubicBezTo>
                      <a:pt x="149965" y="196794"/>
                      <a:pt x="161720" y="191531"/>
                      <a:pt x="170184" y="183867"/>
                    </a:cubicBezTo>
                    <a:cubicBezTo>
                      <a:pt x="178647" y="176203"/>
                      <a:pt x="182879" y="167237"/>
                      <a:pt x="182879" y="156969"/>
                    </a:cubicBezTo>
                    <a:cubicBezTo>
                      <a:pt x="182879" y="149708"/>
                      <a:pt x="181281" y="143126"/>
                      <a:pt x="178083" y="137222"/>
                    </a:cubicBezTo>
                    <a:cubicBezTo>
                      <a:pt x="174886" y="131317"/>
                      <a:pt x="170231" y="126147"/>
                      <a:pt x="164118" y="121710"/>
                    </a:cubicBezTo>
                    <a:cubicBezTo>
                      <a:pt x="158006" y="117272"/>
                      <a:pt x="148037" y="112414"/>
                      <a:pt x="134214" y="107133"/>
                    </a:cubicBezTo>
                    <a:cubicBezTo>
                      <a:pt x="107977" y="97158"/>
                      <a:pt x="94858" y="87551"/>
                      <a:pt x="94858" y="78309"/>
                    </a:cubicBezTo>
                    <a:cubicBezTo>
                      <a:pt x="94858" y="72882"/>
                      <a:pt x="97185" y="68390"/>
                      <a:pt x="101840" y="64833"/>
                    </a:cubicBezTo>
                    <a:cubicBezTo>
                      <a:pt x="106495" y="61276"/>
                      <a:pt x="113055" y="59497"/>
                      <a:pt x="121518" y="59497"/>
                    </a:cubicBezTo>
                    <a:cubicBezTo>
                      <a:pt x="135812" y="59497"/>
                      <a:pt x="149401" y="63091"/>
                      <a:pt x="162285" y="70279"/>
                    </a:cubicBezTo>
                    <a:lnTo>
                      <a:pt x="173428" y="45636"/>
                    </a:lnTo>
                    <a:cubicBezTo>
                      <a:pt x="164965" y="40355"/>
                      <a:pt x="152081" y="37054"/>
                      <a:pt x="134778" y="35734"/>
                    </a:cubicBezTo>
                    <a:lnTo>
                      <a:pt x="134919" y="16922"/>
                    </a:lnTo>
                    <a:close/>
                    <a:moveTo>
                      <a:pt x="121130" y="0"/>
                    </a:moveTo>
                    <a:cubicBezTo>
                      <a:pt x="188028" y="0"/>
                      <a:pt x="242260" y="54232"/>
                      <a:pt x="242260" y="121130"/>
                    </a:cubicBezTo>
                    <a:cubicBezTo>
                      <a:pt x="242260" y="188028"/>
                      <a:pt x="188028" y="242260"/>
                      <a:pt x="121130" y="242260"/>
                    </a:cubicBezTo>
                    <a:cubicBezTo>
                      <a:pt x="54232" y="242260"/>
                      <a:pt x="0" y="188028"/>
                      <a:pt x="0" y="121130"/>
                    </a:cubicBezTo>
                    <a:cubicBezTo>
                      <a:pt x="0" y="54232"/>
                      <a:pt x="54232" y="0"/>
                      <a:pt x="121130" y="0"/>
                    </a:cubicBezTo>
                    <a:close/>
                  </a:path>
                </a:pathLst>
              </a:custGeom>
              <a:solidFill>
                <a:srgbClr val="A88328"/>
              </a:solid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21" name="Group 20"/>
              <p:cNvGrpSpPr/>
              <p:nvPr/>
            </p:nvGrpSpPr>
            <p:grpSpPr>
              <a:xfrm>
                <a:off x="6791287" y="5129534"/>
                <a:ext cx="716436" cy="365551"/>
                <a:chOff x="6791287" y="5129534"/>
                <a:chExt cx="716436" cy="365551"/>
              </a:xfrm>
            </p:grpSpPr>
            <p:sp>
              <p:nvSpPr>
                <p:cNvPr id="24" name="Freeform 23"/>
                <p:cNvSpPr>
                  <a:spLocks noChangeAspect="1"/>
                </p:cNvSpPr>
                <p:nvPr/>
              </p:nvSpPr>
              <p:spPr>
                <a:xfrm>
                  <a:off x="7149505" y="5136867"/>
                  <a:ext cx="358218" cy="358218"/>
                </a:xfrm>
                <a:custGeom>
                  <a:avLst/>
                  <a:gdLst>
                    <a:gd name="connsiteX0" fmla="*/ 102616 w 242260"/>
                    <a:gd name="connsiteY0" fmla="*/ 16922 h 242260"/>
                    <a:gd name="connsiteX1" fmla="*/ 102616 w 242260"/>
                    <a:gd name="connsiteY1" fmla="*/ 36834 h 242260"/>
                    <a:gd name="connsiteX2" fmla="*/ 70243 w 242260"/>
                    <a:gd name="connsiteY2" fmla="*/ 52126 h 242260"/>
                    <a:gd name="connsiteX3" fmla="*/ 58182 w 242260"/>
                    <a:gd name="connsiteY3" fmla="*/ 78529 h 242260"/>
                    <a:gd name="connsiteX4" fmla="*/ 62626 w 242260"/>
                    <a:gd name="connsiteY4" fmla="*/ 96902 h 242260"/>
                    <a:gd name="connsiteX5" fmla="*/ 75392 w 242260"/>
                    <a:gd name="connsiteY5" fmla="*/ 111093 h 242260"/>
                    <a:gd name="connsiteX6" fmla="*/ 106777 w 242260"/>
                    <a:gd name="connsiteY6" fmla="*/ 126055 h 242260"/>
                    <a:gd name="connsiteX7" fmla="*/ 138093 w 242260"/>
                    <a:gd name="connsiteY7" fmla="*/ 142722 h 242260"/>
                    <a:gd name="connsiteX8" fmla="*/ 146345 w 242260"/>
                    <a:gd name="connsiteY8" fmla="*/ 159059 h 242260"/>
                    <a:gd name="connsiteX9" fmla="*/ 114042 w 242260"/>
                    <a:gd name="connsiteY9" fmla="*/ 176441 h 242260"/>
                    <a:gd name="connsiteX10" fmla="*/ 71301 w 242260"/>
                    <a:gd name="connsiteY10" fmla="*/ 164560 h 242260"/>
                    <a:gd name="connsiteX11" fmla="*/ 57759 w 242260"/>
                    <a:gd name="connsiteY11" fmla="*/ 190193 h 242260"/>
                    <a:gd name="connsiteX12" fmla="*/ 102616 w 242260"/>
                    <a:gd name="connsiteY12" fmla="*/ 201634 h 242260"/>
                    <a:gd name="connsiteX13" fmla="*/ 102616 w 242260"/>
                    <a:gd name="connsiteY13" fmla="*/ 224957 h 242260"/>
                    <a:gd name="connsiteX14" fmla="*/ 134919 w 242260"/>
                    <a:gd name="connsiteY14" fmla="*/ 224957 h 242260"/>
                    <a:gd name="connsiteX15" fmla="*/ 134919 w 242260"/>
                    <a:gd name="connsiteY15" fmla="*/ 199654 h 242260"/>
                    <a:gd name="connsiteX16" fmla="*/ 170184 w 242260"/>
                    <a:gd name="connsiteY16" fmla="*/ 183867 h 242260"/>
                    <a:gd name="connsiteX17" fmla="*/ 182879 w 242260"/>
                    <a:gd name="connsiteY17" fmla="*/ 156969 h 242260"/>
                    <a:gd name="connsiteX18" fmla="*/ 178083 w 242260"/>
                    <a:gd name="connsiteY18" fmla="*/ 137222 h 242260"/>
                    <a:gd name="connsiteX19" fmla="*/ 164118 w 242260"/>
                    <a:gd name="connsiteY19" fmla="*/ 121710 h 242260"/>
                    <a:gd name="connsiteX20" fmla="*/ 134214 w 242260"/>
                    <a:gd name="connsiteY20" fmla="*/ 107133 h 242260"/>
                    <a:gd name="connsiteX21" fmla="*/ 94858 w 242260"/>
                    <a:gd name="connsiteY21" fmla="*/ 78309 h 242260"/>
                    <a:gd name="connsiteX22" fmla="*/ 101840 w 242260"/>
                    <a:gd name="connsiteY22" fmla="*/ 64833 h 242260"/>
                    <a:gd name="connsiteX23" fmla="*/ 121518 w 242260"/>
                    <a:gd name="connsiteY23" fmla="*/ 59497 h 242260"/>
                    <a:gd name="connsiteX24" fmla="*/ 162285 w 242260"/>
                    <a:gd name="connsiteY24" fmla="*/ 70279 h 242260"/>
                    <a:gd name="connsiteX25" fmla="*/ 173428 w 242260"/>
                    <a:gd name="connsiteY25" fmla="*/ 45636 h 242260"/>
                    <a:gd name="connsiteX26" fmla="*/ 134778 w 242260"/>
                    <a:gd name="connsiteY26" fmla="*/ 35734 h 242260"/>
                    <a:gd name="connsiteX27" fmla="*/ 134919 w 242260"/>
                    <a:gd name="connsiteY27" fmla="*/ 16922 h 242260"/>
                    <a:gd name="connsiteX28" fmla="*/ 121130 w 242260"/>
                    <a:gd name="connsiteY28" fmla="*/ 0 h 242260"/>
                    <a:gd name="connsiteX29" fmla="*/ 242260 w 242260"/>
                    <a:gd name="connsiteY29" fmla="*/ 121130 h 242260"/>
                    <a:gd name="connsiteX30" fmla="*/ 121130 w 242260"/>
                    <a:gd name="connsiteY30" fmla="*/ 242260 h 242260"/>
                    <a:gd name="connsiteX31" fmla="*/ 0 w 242260"/>
                    <a:gd name="connsiteY31" fmla="*/ 121130 h 242260"/>
                    <a:gd name="connsiteX32" fmla="*/ 121130 w 242260"/>
                    <a:gd name="connsiteY32" fmla="*/ 0 h 2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2260" h="242260">
                      <a:moveTo>
                        <a:pt x="102616" y="16922"/>
                      </a:moveTo>
                      <a:lnTo>
                        <a:pt x="102616" y="36834"/>
                      </a:lnTo>
                      <a:cubicBezTo>
                        <a:pt x="89074" y="39401"/>
                        <a:pt x="78283" y="44499"/>
                        <a:pt x="70243" y="52126"/>
                      </a:cubicBezTo>
                      <a:cubicBezTo>
                        <a:pt x="62203" y="59754"/>
                        <a:pt x="58182" y="68555"/>
                        <a:pt x="58182" y="78529"/>
                      </a:cubicBezTo>
                      <a:cubicBezTo>
                        <a:pt x="58182" y="85277"/>
                        <a:pt x="59663" y="91401"/>
                        <a:pt x="62626" y="96902"/>
                      </a:cubicBezTo>
                      <a:cubicBezTo>
                        <a:pt x="65588" y="102402"/>
                        <a:pt x="69843" y="107133"/>
                        <a:pt x="75392" y="111093"/>
                      </a:cubicBezTo>
                      <a:cubicBezTo>
                        <a:pt x="80940" y="115054"/>
                        <a:pt x="91402" y="120041"/>
                        <a:pt x="106777" y="126055"/>
                      </a:cubicBezTo>
                      <a:cubicBezTo>
                        <a:pt x="122153" y="132069"/>
                        <a:pt x="132591" y="137625"/>
                        <a:pt x="138093" y="142722"/>
                      </a:cubicBezTo>
                      <a:cubicBezTo>
                        <a:pt x="143594" y="147819"/>
                        <a:pt x="146345" y="153265"/>
                        <a:pt x="146345" y="159059"/>
                      </a:cubicBezTo>
                      <a:cubicBezTo>
                        <a:pt x="146345" y="170647"/>
                        <a:pt x="135577" y="176441"/>
                        <a:pt x="114042" y="176441"/>
                      </a:cubicBezTo>
                      <a:cubicBezTo>
                        <a:pt x="100030" y="176441"/>
                        <a:pt x="85783" y="172481"/>
                        <a:pt x="71301" y="164560"/>
                      </a:cubicBezTo>
                      <a:lnTo>
                        <a:pt x="57759" y="190193"/>
                      </a:lnTo>
                      <a:cubicBezTo>
                        <a:pt x="71301" y="196940"/>
                        <a:pt x="86253" y="200754"/>
                        <a:pt x="102616" y="201634"/>
                      </a:cubicBezTo>
                      <a:lnTo>
                        <a:pt x="102616" y="224957"/>
                      </a:lnTo>
                      <a:lnTo>
                        <a:pt x="134919" y="224957"/>
                      </a:lnTo>
                      <a:lnTo>
                        <a:pt x="134919" y="199654"/>
                      </a:lnTo>
                      <a:cubicBezTo>
                        <a:pt x="149965" y="196794"/>
                        <a:pt x="161720" y="191531"/>
                        <a:pt x="170184" y="183867"/>
                      </a:cubicBezTo>
                      <a:cubicBezTo>
                        <a:pt x="178647" y="176203"/>
                        <a:pt x="182879" y="167237"/>
                        <a:pt x="182879" y="156969"/>
                      </a:cubicBezTo>
                      <a:cubicBezTo>
                        <a:pt x="182879" y="149708"/>
                        <a:pt x="181281" y="143126"/>
                        <a:pt x="178083" y="137222"/>
                      </a:cubicBezTo>
                      <a:cubicBezTo>
                        <a:pt x="174886" y="131317"/>
                        <a:pt x="170231" y="126147"/>
                        <a:pt x="164118" y="121710"/>
                      </a:cubicBezTo>
                      <a:cubicBezTo>
                        <a:pt x="158006" y="117272"/>
                        <a:pt x="148037" y="112414"/>
                        <a:pt x="134214" y="107133"/>
                      </a:cubicBezTo>
                      <a:cubicBezTo>
                        <a:pt x="107977" y="97158"/>
                        <a:pt x="94858" y="87551"/>
                        <a:pt x="94858" y="78309"/>
                      </a:cubicBezTo>
                      <a:cubicBezTo>
                        <a:pt x="94858" y="72882"/>
                        <a:pt x="97185" y="68390"/>
                        <a:pt x="101840" y="64833"/>
                      </a:cubicBezTo>
                      <a:cubicBezTo>
                        <a:pt x="106495" y="61276"/>
                        <a:pt x="113055" y="59497"/>
                        <a:pt x="121518" y="59497"/>
                      </a:cubicBezTo>
                      <a:cubicBezTo>
                        <a:pt x="135812" y="59497"/>
                        <a:pt x="149401" y="63091"/>
                        <a:pt x="162285" y="70279"/>
                      </a:cubicBezTo>
                      <a:lnTo>
                        <a:pt x="173428" y="45636"/>
                      </a:lnTo>
                      <a:cubicBezTo>
                        <a:pt x="164965" y="40355"/>
                        <a:pt x="152081" y="37054"/>
                        <a:pt x="134778" y="35734"/>
                      </a:cubicBezTo>
                      <a:lnTo>
                        <a:pt x="134919" y="16922"/>
                      </a:lnTo>
                      <a:close/>
                      <a:moveTo>
                        <a:pt x="121130" y="0"/>
                      </a:moveTo>
                      <a:cubicBezTo>
                        <a:pt x="188028" y="0"/>
                        <a:pt x="242260" y="54232"/>
                        <a:pt x="242260" y="121130"/>
                      </a:cubicBezTo>
                      <a:cubicBezTo>
                        <a:pt x="242260" y="188028"/>
                        <a:pt x="188028" y="242260"/>
                        <a:pt x="121130" y="242260"/>
                      </a:cubicBezTo>
                      <a:cubicBezTo>
                        <a:pt x="54232" y="242260"/>
                        <a:pt x="0" y="188028"/>
                        <a:pt x="0" y="121130"/>
                      </a:cubicBezTo>
                      <a:cubicBezTo>
                        <a:pt x="0" y="54232"/>
                        <a:pt x="54232" y="0"/>
                        <a:pt x="121130" y="0"/>
                      </a:cubicBezTo>
                      <a:close/>
                    </a:path>
                  </a:pathLst>
                </a:custGeom>
                <a:solidFill>
                  <a:srgbClr val="A88328"/>
                </a:solid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Arial" panose="020B0604020202020204" pitchFamily="34" charset="0"/>
                    <a:cs typeface="Arial" panose="020B0604020202020204" pitchFamily="34" charset="0"/>
                  </a:endParaRPr>
                </a:p>
              </p:txBody>
            </p:sp>
            <p:sp>
              <p:nvSpPr>
                <p:cNvPr id="25" name="Freeform 24"/>
                <p:cNvSpPr>
                  <a:spLocks noChangeAspect="1"/>
                </p:cNvSpPr>
                <p:nvPr/>
              </p:nvSpPr>
              <p:spPr>
                <a:xfrm>
                  <a:off x="6791287" y="5129534"/>
                  <a:ext cx="358218" cy="358218"/>
                </a:xfrm>
                <a:custGeom>
                  <a:avLst/>
                  <a:gdLst>
                    <a:gd name="connsiteX0" fmla="*/ 102616 w 242260"/>
                    <a:gd name="connsiteY0" fmla="*/ 16922 h 242260"/>
                    <a:gd name="connsiteX1" fmla="*/ 102616 w 242260"/>
                    <a:gd name="connsiteY1" fmla="*/ 36834 h 242260"/>
                    <a:gd name="connsiteX2" fmla="*/ 70243 w 242260"/>
                    <a:gd name="connsiteY2" fmla="*/ 52126 h 242260"/>
                    <a:gd name="connsiteX3" fmla="*/ 58182 w 242260"/>
                    <a:gd name="connsiteY3" fmla="*/ 78529 h 242260"/>
                    <a:gd name="connsiteX4" fmla="*/ 62626 w 242260"/>
                    <a:gd name="connsiteY4" fmla="*/ 96902 h 242260"/>
                    <a:gd name="connsiteX5" fmla="*/ 75392 w 242260"/>
                    <a:gd name="connsiteY5" fmla="*/ 111093 h 242260"/>
                    <a:gd name="connsiteX6" fmla="*/ 106777 w 242260"/>
                    <a:gd name="connsiteY6" fmla="*/ 126055 h 242260"/>
                    <a:gd name="connsiteX7" fmla="*/ 138093 w 242260"/>
                    <a:gd name="connsiteY7" fmla="*/ 142722 h 242260"/>
                    <a:gd name="connsiteX8" fmla="*/ 146345 w 242260"/>
                    <a:gd name="connsiteY8" fmla="*/ 159059 h 242260"/>
                    <a:gd name="connsiteX9" fmla="*/ 114042 w 242260"/>
                    <a:gd name="connsiteY9" fmla="*/ 176441 h 242260"/>
                    <a:gd name="connsiteX10" fmla="*/ 71301 w 242260"/>
                    <a:gd name="connsiteY10" fmla="*/ 164560 h 242260"/>
                    <a:gd name="connsiteX11" fmla="*/ 57759 w 242260"/>
                    <a:gd name="connsiteY11" fmla="*/ 190193 h 242260"/>
                    <a:gd name="connsiteX12" fmla="*/ 102616 w 242260"/>
                    <a:gd name="connsiteY12" fmla="*/ 201634 h 242260"/>
                    <a:gd name="connsiteX13" fmla="*/ 102616 w 242260"/>
                    <a:gd name="connsiteY13" fmla="*/ 224957 h 242260"/>
                    <a:gd name="connsiteX14" fmla="*/ 134919 w 242260"/>
                    <a:gd name="connsiteY14" fmla="*/ 224957 h 242260"/>
                    <a:gd name="connsiteX15" fmla="*/ 134919 w 242260"/>
                    <a:gd name="connsiteY15" fmla="*/ 199654 h 242260"/>
                    <a:gd name="connsiteX16" fmla="*/ 170184 w 242260"/>
                    <a:gd name="connsiteY16" fmla="*/ 183867 h 242260"/>
                    <a:gd name="connsiteX17" fmla="*/ 182879 w 242260"/>
                    <a:gd name="connsiteY17" fmla="*/ 156969 h 242260"/>
                    <a:gd name="connsiteX18" fmla="*/ 178083 w 242260"/>
                    <a:gd name="connsiteY18" fmla="*/ 137222 h 242260"/>
                    <a:gd name="connsiteX19" fmla="*/ 164118 w 242260"/>
                    <a:gd name="connsiteY19" fmla="*/ 121710 h 242260"/>
                    <a:gd name="connsiteX20" fmla="*/ 134214 w 242260"/>
                    <a:gd name="connsiteY20" fmla="*/ 107133 h 242260"/>
                    <a:gd name="connsiteX21" fmla="*/ 94858 w 242260"/>
                    <a:gd name="connsiteY21" fmla="*/ 78309 h 242260"/>
                    <a:gd name="connsiteX22" fmla="*/ 101840 w 242260"/>
                    <a:gd name="connsiteY22" fmla="*/ 64833 h 242260"/>
                    <a:gd name="connsiteX23" fmla="*/ 121518 w 242260"/>
                    <a:gd name="connsiteY23" fmla="*/ 59497 h 242260"/>
                    <a:gd name="connsiteX24" fmla="*/ 162285 w 242260"/>
                    <a:gd name="connsiteY24" fmla="*/ 70279 h 242260"/>
                    <a:gd name="connsiteX25" fmla="*/ 173428 w 242260"/>
                    <a:gd name="connsiteY25" fmla="*/ 45636 h 242260"/>
                    <a:gd name="connsiteX26" fmla="*/ 134778 w 242260"/>
                    <a:gd name="connsiteY26" fmla="*/ 35734 h 242260"/>
                    <a:gd name="connsiteX27" fmla="*/ 134919 w 242260"/>
                    <a:gd name="connsiteY27" fmla="*/ 16922 h 242260"/>
                    <a:gd name="connsiteX28" fmla="*/ 121130 w 242260"/>
                    <a:gd name="connsiteY28" fmla="*/ 0 h 242260"/>
                    <a:gd name="connsiteX29" fmla="*/ 242260 w 242260"/>
                    <a:gd name="connsiteY29" fmla="*/ 121130 h 242260"/>
                    <a:gd name="connsiteX30" fmla="*/ 121130 w 242260"/>
                    <a:gd name="connsiteY30" fmla="*/ 242260 h 242260"/>
                    <a:gd name="connsiteX31" fmla="*/ 0 w 242260"/>
                    <a:gd name="connsiteY31" fmla="*/ 121130 h 242260"/>
                    <a:gd name="connsiteX32" fmla="*/ 121130 w 242260"/>
                    <a:gd name="connsiteY32" fmla="*/ 0 h 2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2260" h="242260">
                      <a:moveTo>
                        <a:pt x="102616" y="16922"/>
                      </a:moveTo>
                      <a:lnTo>
                        <a:pt x="102616" y="36834"/>
                      </a:lnTo>
                      <a:cubicBezTo>
                        <a:pt x="89074" y="39401"/>
                        <a:pt x="78283" y="44499"/>
                        <a:pt x="70243" y="52126"/>
                      </a:cubicBezTo>
                      <a:cubicBezTo>
                        <a:pt x="62203" y="59754"/>
                        <a:pt x="58182" y="68555"/>
                        <a:pt x="58182" y="78529"/>
                      </a:cubicBezTo>
                      <a:cubicBezTo>
                        <a:pt x="58182" y="85277"/>
                        <a:pt x="59663" y="91401"/>
                        <a:pt x="62626" y="96902"/>
                      </a:cubicBezTo>
                      <a:cubicBezTo>
                        <a:pt x="65588" y="102402"/>
                        <a:pt x="69843" y="107133"/>
                        <a:pt x="75392" y="111093"/>
                      </a:cubicBezTo>
                      <a:cubicBezTo>
                        <a:pt x="80940" y="115054"/>
                        <a:pt x="91402" y="120041"/>
                        <a:pt x="106777" y="126055"/>
                      </a:cubicBezTo>
                      <a:cubicBezTo>
                        <a:pt x="122153" y="132069"/>
                        <a:pt x="132591" y="137625"/>
                        <a:pt x="138093" y="142722"/>
                      </a:cubicBezTo>
                      <a:cubicBezTo>
                        <a:pt x="143594" y="147819"/>
                        <a:pt x="146345" y="153265"/>
                        <a:pt x="146345" y="159059"/>
                      </a:cubicBezTo>
                      <a:cubicBezTo>
                        <a:pt x="146345" y="170647"/>
                        <a:pt x="135577" y="176441"/>
                        <a:pt x="114042" y="176441"/>
                      </a:cubicBezTo>
                      <a:cubicBezTo>
                        <a:pt x="100030" y="176441"/>
                        <a:pt x="85783" y="172481"/>
                        <a:pt x="71301" y="164560"/>
                      </a:cubicBezTo>
                      <a:lnTo>
                        <a:pt x="57759" y="190193"/>
                      </a:lnTo>
                      <a:cubicBezTo>
                        <a:pt x="71301" y="196940"/>
                        <a:pt x="86253" y="200754"/>
                        <a:pt x="102616" y="201634"/>
                      </a:cubicBezTo>
                      <a:lnTo>
                        <a:pt x="102616" y="224957"/>
                      </a:lnTo>
                      <a:lnTo>
                        <a:pt x="134919" y="224957"/>
                      </a:lnTo>
                      <a:lnTo>
                        <a:pt x="134919" y="199654"/>
                      </a:lnTo>
                      <a:cubicBezTo>
                        <a:pt x="149965" y="196794"/>
                        <a:pt x="161720" y="191531"/>
                        <a:pt x="170184" y="183867"/>
                      </a:cubicBezTo>
                      <a:cubicBezTo>
                        <a:pt x="178647" y="176203"/>
                        <a:pt x="182879" y="167237"/>
                        <a:pt x="182879" y="156969"/>
                      </a:cubicBezTo>
                      <a:cubicBezTo>
                        <a:pt x="182879" y="149708"/>
                        <a:pt x="181281" y="143126"/>
                        <a:pt x="178083" y="137222"/>
                      </a:cubicBezTo>
                      <a:cubicBezTo>
                        <a:pt x="174886" y="131317"/>
                        <a:pt x="170231" y="126147"/>
                        <a:pt x="164118" y="121710"/>
                      </a:cubicBezTo>
                      <a:cubicBezTo>
                        <a:pt x="158006" y="117272"/>
                        <a:pt x="148037" y="112414"/>
                        <a:pt x="134214" y="107133"/>
                      </a:cubicBezTo>
                      <a:cubicBezTo>
                        <a:pt x="107977" y="97158"/>
                        <a:pt x="94858" y="87551"/>
                        <a:pt x="94858" y="78309"/>
                      </a:cubicBezTo>
                      <a:cubicBezTo>
                        <a:pt x="94858" y="72882"/>
                        <a:pt x="97185" y="68390"/>
                        <a:pt x="101840" y="64833"/>
                      </a:cubicBezTo>
                      <a:cubicBezTo>
                        <a:pt x="106495" y="61276"/>
                        <a:pt x="113055" y="59497"/>
                        <a:pt x="121518" y="59497"/>
                      </a:cubicBezTo>
                      <a:cubicBezTo>
                        <a:pt x="135812" y="59497"/>
                        <a:pt x="149401" y="63091"/>
                        <a:pt x="162285" y="70279"/>
                      </a:cubicBezTo>
                      <a:lnTo>
                        <a:pt x="173428" y="45636"/>
                      </a:lnTo>
                      <a:cubicBezTo>
                        <a:pt x="164965" y="40355"/>
                        <a:pt x="152081" y="37054"/>
                        <a:pt x="134778" y="35734"/>
                      </a:cubicBezTo>
                      <a:lnTo>
                        <a:pt x="134919" y="16922"/>
                      </a:lnTo>
                      <a:close/>
                      <a:moveTo>
                        <a:pt x="121130" y="0"/>
                      </a:moveTo>
                      <a:cubicBezTo>
                        <a:pt x="188028" y="0"/>
                        <a:pt x="242260" y="54232"/>
                        <a:pt x="242260" y="121130"/>
                      </a:cubicBezTo>
                      <a:cubicBezTo>
                        <a:pt x="242260" y="188028"/>
                        <a:pt x="188028" y="242260"/>
                        <a:pt x="121130" y="242260"/>
                      </a:cubicBezTo>
                      <a:cubicBezTo>
                        <a:pt x="54232" y="242260"/>
                        <a:pt x="0" y="188028"/>
                        <a:pt x="0" y="121130"/>
                      </a:cubicBezTo>
                      <a:cubicBezTo>
                        <a:pt x="0" y="54232"/>
                        <a:pt x="54232" y="0"/>
                        <a:pt x="121130" y="0"/>
                      </a:cubicBezTo>
                      <a:close/>
                    </a:path>
                  </a:pathLst>
                </a:custGeom>
                <a:solidFill>
                  <a:srgbClr val="A88328"/>
                </a:solid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grpSp>
        <p:sp>
          <p:nvSpPr>
            <p:cNvPr id="27" name="Notched Right Arrow 26"/>
            <p:cNvSpPr/>
            <p:nvPr/>
          </p:nvSpPr>
          <p:spPr bwMode="auto">
            <a:xfrm>
              <a:off x="2987824" y="4941168"/>
              <a:ext cx="711696" cy="249822"/>
            </a:xfrm>
            <a:prstGeom prst="notchedRightArrow">
              <a:avLst/>
            </a:prstGeom>
            <a:noFill/>
            <a:ln w="9525" cap="flat" cmpd="sng" algn="ctr">
              <a:solidFill>
                <a:srgbClr val="57564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1" dirty="0" smtClean="0">
                <a:latin typeface="+mj-lt"/>
                <a:ea typeface="ＭＳ Ｐゴシック" charset="-128"/>
              </a:endParaRPr>
            </a:p>
          </p:txBody>
        </p:sp>
        <p:sp>
          <p:nvSpPr>
            <p:cNvPr id="29" name="Notched Right Arrow 28"/>
            <p:cNvSpPr/>
            <p:nvPr/>
          </p:nvSpPr>
          <p:spPr bwMode="auto">
            <a:xfrm>
              <a:off x="5631254" y="4772865"/>
              <a:ext cx="711696" cy="586428"/>
            </a:xfrm>
            <a:prstGeom prst="notchedRightArrow">
              <a:avLst/>
            </a:prstGeom>
            <a:noFill/>
            <a:ln w="9525" cap="flat" cmpd="sng" algn="ctr">
              <a:solidFill>
                <a:srgbClr val="57564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1" dirty="0" smtClean="0">
                <a:latin typeface="+mj-lt"/>
                <a:ea typeface="ＭＳ Ｐゴシック" charset="-128"/>
              </a:endParaRPr>
            </a:p>
          </p:txBody>
        </p:sp>
        <p:sp>
          <p:nvSpPr>
            <p:cNvPr id="30" name="Rounded Rectangle 29"/>
            <p:cNvSpPr/>
            <p:nvPr/>
          </p:nvSpPr>
          <p:spPr>
            <a:xfrm>
              <a:off x="3995936" y="4651579"/>
              <a:ext cx="1370010" cy="836173"/>
            </a:xfrm>
            <a:prstGeom prst="roundRect">
              <a:avLst>
                <a:gd name="adj" fmla="val 15955"/>
              </a:avLst>
            </a:prstGeom>
            <a:gradFill flip="none" rotWithShape="1">
              <a:gsLst>
                <a:gs pos="0">
                  <a:srgbClr val="30B0CE"/>
                </a:gs>
                <a:gs pos="99000">
                  <a:srgbClr val="24859C"/>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Utilities</a:t>
              </a:r>
              <a:endParaRPr lang="en-US" sz="2400" dirty="0">
                <a:solidFill>
                  <a:srgbClr val="FFFFFF"/>
                </a:solidFill>
              </a:endParaRPr>
            </a:p>
          </p:txBody>
        </p:sp>
      </p:grpSp>
      <p:cxnSp>
        <p:nvCxnSpPr>
          <p:cNvPr id="31" name="Straight Arrow Connector 30"/>
          <p:cNvCxnSpPr>
            <a:stCxn id="22" idx="4"/>
          </p:cNvCxnSpPr>
          <p:nvPr/>
        </p:nvCxnSpPr>
        <p:spPr bwMode="auto">
          <a:xfrm flipH="1" flipV="1">
            <a:off x="3923928" y="2780928"/>
            <a:ext cx="2958896" cy="2139982"/>
          </a:xfrm>
          <a:prstGeom prst="straightConnector1">
            <a:avLst/>
          </a:prstGeom>
          <a:gradFill rotWithShape="0">
            <a:gsLst>
              <a:gs pos="0">
                <a:srgbClr val="FFFFFF"/>
              </a:gs>
              <a:gs pos="100000">
                <a:srgbClr val="C8C8C8"/>
              </a:gs>
            </a:gsLst>
            <a:lin ang="5400000" scaled="1"/>
          </a:gradFill>
          <a:ln w="9525" cap="flat" cmpd="sng" algn="ctr">
            <a:solidFill>
              <a:srgbClr val="FF0000"/>
            </a:solidFill>
            <a:prstDash val="dash"/>
            <a:round/>
            <a:headEnd type="none" w="med" len="med"/>
            <a:tailEnd type="arrow"/>
          </a:ln>
          <a:effectLst/>
        </p:spPr>
      </p:cxnSp>
      <p:cxnSp>
        <p:nvCxnSpPr>
          <p:cNvPr id="33" name="Straight Arrow Connector 32"/>
          <p:cNvCxnSpPr>
            <a:stCxn id="22" idx="4"/>
          </p:cNvCxnSpPr>
          <p:nvPr/>
        </p:nvCxnSpPr>
        <p:spPr bwMode="auto">
          <a:xfrm flipH="1" flipV="1">
            <a:off x="5868145" y="2564904"/>
            <a:ext cx="1014679" cy="2356006"/>
          </a:xfrm>
          <a:prstGeom prst="straightConnector1">
            <a:avLst/>
          </a:prstGeom>
          <a:gradFill rotWithShape="0">
            <a:gsLst>
              <a:gs pos="0">
                <a:srgbClr val="FFFFFF"/>
              </a:gs>
              <a:gs pos="100000">
                <a:srgbClr val="C8C8C8"/>
              </a:gs>
            </a:gsLst>
            <a:lin ang="5400000" scaled="1"/>
          </a:gradFill>
          <a:ln w="9525" cap="flat" cmpd="sng" algn="ctr">
            <a:solidFill>
              <a:srgbClr val="FF0000"/>
            </a:solidFill>
            <a:prstDash val="dash"/>
            <a:round/>
            <a:headEnd type="none" w="med" len="med"/>
            <a:tailEnd type="arrow"/>
          </a:ln>
          <a:effectLst/>
        </p:spPr>
      </p:cxnSp>
      <p:sp>
        <p:nvSpPr>
          <p:cNvPr id="40" name="Content Placeholder 2"/>
          <p:cNvSpPr txBox="1">
            <a:spLocks/>
          </p:cNvSpPr>
          <p:nvPr/>
        </p:nvSpPr>
        <p:spPr bwMode="gray">
          <a:xfrm>
            <a:off x="179512" y="5949280"/>
            <a:ext cx="7947887" cy="5964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90513" indent="-290513" algn="l" defTabSz="457200" rtl="0" eaLnBrk="0" fontAlgn="base" hangingPunct="0">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0" fontAlgn="base" hangingPunct="0">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0" fontAlgn="base" hangingPunct="0">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0" fontAlgn="base" hangingPunct="0">
              <a:spcBef>
                <a:spcPct val="0"/>
              </a:spcBef>
              <a:spcAft>
                <a:spcPct val="0"/>
              </a:spcAft>
              <a:buBlip>
                <a:blip r:embed="rId4"/>
              </a:buBlip>
              <a:defRPr kumimoji="1" sz="2000">
                <a:solidFill>
                  <a:srgbClr val="000000"/>
                </a:solidFill>
                <a:latin typeface="+mn-lt"/>
                <a:ea typeface="+mn-ea"/>
                <a:cs typeface="+mn-cs"/>
              </a:defRPr>
            </a:lvl5pPr>
            <a:lvl6pPr marL="2762250" indent="365125" algn="l" defTabSz="457200" rtl="0" eaLnBrk="1" fontAlgn="base" hangingPunct="1">
              <a:spcBef>
                <a:spcPct val="0"/>
              </a:spcBef>
              <a:spcAft>
                <a:spcPct val="0"/>
              </a:spcAft>
              <a:buBlip>
                <a:blip r:embed="rId4"/>
              </a:buBlip>
              <a:defRPr kumimoji="1" sz="2000">
                <a:solidFill>
                  <a:srgbClr val="000000"/>
                </a:solidFill>
                <a:latin typeface="+mn-lt"/>
                <a:ea typeface="+mn-ea"/>
                <a:cs typeface="+mn-cs"/>
              </a:defRPr>
            </a:lvl6pPr>
            <a:lvl7pPr marL="3219450" indent="365125" algn="l" defTabSz="457200" rtl="0" eaLnBrk="1" fontAlgn="base" hangingPunct="1">
              <a:spcBef>
                <a:spcPct val="0"/>
              </a:spcBef>
              <a:spcAft>
                <a:spcPct val="0"/>
              </a:spcAft>
              <a:buBlip>
                <a:blip r:embed="rId4"/>
              </a:buBlip>
              <a:defRPr kumimoji="1" sz="2000">
                <a:solidFill>
                  <a:srgbClr val="000000"/>
                </a:solidFill>
                <a:latin typeface="+mn-lt"/>
                <a:ea typeface="+mn-ea"/>
                <a:cs typeface="+mn-cs"/>
              </a:defRPr>
            </a:lvl7pPr>
            <a:lvl8pPr marL="3676650" indent="365125" algn="l" defTabSz="457200" rtl="0" eaLnBrk="1" fontAlgn="base" hangingPunct="1">
              <a:spcBef>
                <a:spcPct val="0"/>
              </a:spcBef>
              <a:spcAft>
                <a:spcPct val="0"/>
              </a:spcAft>
              <a:buBlip>
                <a:blip r:embed="rId4"/>
              </a:buBlip>
              <a:defRPr kumimoji="1" sz="2000">
                <a:solidFill>
                  <a:srgbClr val="000000"/>
                </a:solidFill>
                <a:latin typeface="+mn-lt"/>
                <a:ea typeface="+mn-ea"/>
                <a:cs typeface="+mn-cs"/>
              </a:defRPr>
            </a:lvl8pPr>
            <a:lvl9pPr marL="4133850" indent="365125" algn="l" defTabSz="457200" rtl="0" eaLnBrk="1" fontAlgn="base" hangingPunct="1">
              <a:spcBef>
                <a:spcPct val="0"/>
              </a:spcBef>
              <a:spcAft>
                <a:spcPct val="0"/>
              </a:spcAft>
              <a:buBlip>
                <a:blip r:embed="rId4"/>
              </a:buBlip>
              <a:defRPr kumimoji="1" sz="2000">
                <a:solidFill>
                  <a:srgbClr val="000000"/>
                </a:solidFill>
                <a:latin typeface="+mn-lt"/>
                <a:ea typeface="+mn-ea"/>
                <a:cs typeface="+mn-cs"/>
              </a:defRPr>
            </a:lvl9pPr>
          </a:lstStyle>
          <a:p>
            <a:r>
              <a:rPr lang="en-US" altLang="ja-JP" kern="0" smtClean="0"/>
              <a:t>DR </a:t>
            </a:r>
            <a:r>
              <a:rPr lang="en-US" altLang="ja-JP" kern="0" dirty="0" smtClean="0"/>
              <a:t>can help !</a:t>
            </a:r>
            <a:endParaRPr lang="ja-JP" altLang="en-US" kern="0" dirty="0"/>
          </a:p>
        </p:txBody>
      </p:sp>
    </p:spTree>
    <p:extLst>
      <p:ext uri="{BB962C8B-B14F-4D97-AF65-F5344CB8AC3E}">
        <p14:creationId xmlns:p14="http://schemas.microsoft.com/office/powerpoint/2010/main" val="23748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kumimoji="1" lang="en-US" altLang="ja-JP" sz="2600" dirty="0" smtClean="0"/>
              <a:t>Residential DR has </a:t>
            </a:r>
            <a:r>
              <a:rPr lang="en-US" altLang="ja-JP" sz="2600" dirty="0" smtClean="0"/>
              <a:t>great </a:t>
            </a:r>
            <a:r>
              <a:rPr lang="en-US" altLang="ja-JP" sz="2600" dirty="0"/>
              <a:t>potential </a:t>
            </a:r>
            <a:r>
              <a:rPr lang="en-US" altLang="ja-JP" sz="2600" dirty="0" smtClean="0"/>
              <a:t>but not y</a:t>
            </a:r>
            <a:r>
              <a:rPr kumimoji="1" lang="en-US" altLang="ja-JP" sz="2600" dirty="0" smtClean="0"/>
              <a:t>et popular </a:t>
            </a:r>
            <a:endParaRPr kumimoji="1" lang="ja-JP" altLang="en-US" sz="2600" dirty="0"/>
          </a:p>
        </p:txBody>
      </p:sp>
      <p:sp>
        <p:nvSpPr>
          <p:cNvPr id="3" name="Content Placeholder 2"/>
          <p:cNvSpPr>
            <a:spLocks noGrp="1"/>
          </p:cNvSpPr>
          <p:nvPr>
            <p:ph idx="1"/>
          </p:nvPr>
        </p:nvSpPr>
        <p:spPr>
          <a:xfrm>
            <a:off x="323529" y="5301208"/>
            <a:ext cx="8626334" cy="1028522"/>
          </a:xfrm>
        </p:spPr>
        <p:txBody>
          <a:bodyPr/>
          <a:lstStyle/>
          <a:p>
            <a:r>
              <a:rPr lang="en-US" altLang="ja-JP" dirty="0" smtClean="0"/>
              <a:t>Barriers to expand residential DR adoption</a:t>
            </a:r>
          </a:p>
          <a:p>
            <a:pPr marL="338137" lvl="1" indent="0">
              <a:buNone/>
            </a:pPr>
            <a:r>
              <a:rPr lang="en-US" altLang="ja-JP" dirty="0"/>
              <a:t>1. </a:t>
            </a:r>
            <a:r>
              <a:rPr lang="en-US" altLang="ja-JP" dirty="0" smtClean="0"/>
              <a:t>Customer acquisition</a:t>
            </a:r>
          </a:p>
          <a:p>
            <a:pPr marL="338137" lvl="1" indent="0">
              <a:buNone/>
            </a:pPr>
            <a:r>
              <a:rPr lang="en-US" altLang="ja-JP" dirty="0" smtClean="0"/>
              <a:t>2. Customer engagement </a:t>
            </a:r>
            <a:endParaRPr lang="ja-JP" altLang="en-US" dirty="0"/>
          </a:p>
        </p:txBody>
      </p:sp>
      <p:sp>
        <p:nvSpPr>
          <p:cNvPr id="4" name="Footer Placeholder 3"/>
          <p:cNvSpPr>
            <a:spLocks noGrp="1"/>
          </p:cNvSpPr>
          <p:nvPr>
            <p:ph type="ftr" sz="quarter" idx="10"/>
          </p:nvPr>
        </p:nvSpPr>
        <p:spPr/>
        <p:txBody>
          <a:bodyPr/>
          <a:lstStyle/>
          <a:p>
            <a:r>
              <a:rPr lang="en-US" altLang="ja-JP" dirty="0"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a:pPr/>
              <a:t>3</a:t>
            </a:fld>
            <a:endParaRPr lang="en-US" altLang="ja-JP"/>
          </a:p>
        </p:txBody>
      </p:sp>
      <p:grpSp>
        <p:nvGrpSpPr>
          <p:cNvPr id="14" name="Group 13"/>
          <p:cNvGrpSpPr/>
          <p:nvPr/>
        </p:nvGrpSpPr>
        <p:grpSpPr>
          <a:xfrm>
            <a:off x="899592" y="836712"/>
            <a:ext cx="7967451" cy="4131315"/>
            <a:chOff x="1013233" y="1590908"/>
            <a:chExt cx="7967451" cy="4131315"/>
          </a:xfrm>
        </p:grpSpPr>
        <p:graphicFrame>
          <p:nvGraphicFramePr>
            <p:cNvPr id="7" name="Chart 6"/>
            <p:cNvGraphicFramePr>
              <a:graphicFrameLocks/>
            </p:cNvGraphicFramePr>
            <p:nvPr>
              <p:extLst>
                <p:ext uri="{D42A27DB-BD31-4B8C-83A1-F6EECF244321}">
                  <p14:modId xmlns:p14="http://schemas.microsoft.com/office/powerpoint/2010/main" val="2299025400"/>
                </p:ext>
              </p:extLst>
            </p:nvPr>
          </p:nvGraphicFramePr>
          <p:xfrm>
            <a:off x="1043608" y="1772816"/>
            <a:ext cx="7488832" cy="359442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013233" y="1590908"/>
              <a:ext cx="1120820" cy="276999"/>
            </a:xfrm>
            <a:prstGeom prst="rect">
              <a:avLst/>
            </a:prstGeom>
            <a:noFill/>
          </p:spPr>
          <p:txBody>
            <a:bodyPr wrap="none" rtlCol="0">
              <a:spAutoFit/>
            </a:bodyPr>
            <a:lstStyle/>
            <a:p>
              <a:r>
                <a:rPr lang="en-US" altLang="ja-JP" sz="1200" dirty="0" smtClean="0">
                  <a:latin typeface="Arial"/>
                </a:rPr>
                <a:t>Unit($ Million)</a:t>
              </a:r>
              <a:endParaRPr lang="ja-JP" altLang="en-US" sz="1200" dirty="0">
                <a:latin typeface="Arial"/>
              </a:endParaRPr>
            </a:p>
          </p:txBody>
        </p:sp>
        <p:sp>
          <p:nvSpPr>
            <p:cNvPr id="9" name="Rectangle 8"/>
            <p:cNvSpPr/>
            <p:nvPr/>
          </p:nvSpPr>
          <p:spPr>
            <a:xfrm>
              <a:off x="1115616" y="5445224"/>
              <a:ext cx="7776864" cy="276999"/>
            </a:xfrm>
            <a:prstGeom prst="rect">
              <a:avLst/>
            </a:prstGeom>
          </p:spPr>
          <p:txBody>
            <a:bodyPr wrap="square">
              <a:spAutoFit/>
            </a:bodyPr>
            <a:lstStyle/>
            <a:p>
              <a:r>
                <a:rPr lang="en-US" altLang="ja-JP" sz="1200" dirty="0">
                  <a:latin typeface="Arial"/>
                </a:rPr>
                <a:t>Market forecast for Demand Response (DR) services in C&amp;I (Commercial &amp; Industrial) and Residential sectors</a:t>
              </a:r>
              <a:endParaRPr lang="ja-JP" altLang="en-US" sz="1200" dirty="0">
                <a:latin typeface="Arial"/>
              </a:endParaRPr>
            </a:p>
          </p:txBody>
        </p:sp>
        <p:cxnSp>
          <p:nvCxnSpPr>
            <p:cNvPr id="11" name="Straight Arrow Connector 10"/>
            <p:cNvCxnSpPr/>
            <p:nvPr/>
          </p:nvCxnSpPr>
          <p:spPr bwMode="auto">
            <a:xfrm>
              <a:off x="7452320" y="2276872"/>
              <a:ext cx="0" cy="1368152"/>
            </a:xfrm>
            <a:prstGeom prst="straightConnector1">
              <a:avLst/>
            </a:prstGeom>
            <a:gradFill rotWithShape="0">
              <a:gsLst>
                <a:gs pos="0">
                  <a:srgbClr val="FFFFFF"/>
                </a:gs>
                <a:gs pos="100000">
                  <a:srgbClr val="C8C8C8"/>
                </a:gs>
              </a:gsLst>
              <a:lin ang="5400000" scaled="1"/>
            </a:gradFill>
            <a:ln w="19050" cap="flat" cmpd="sng" algn="ctr">
              <a:solidFill>
                <a:srgbClr val="C00000"/>
              </a:solidFill>
              <a:prstDash val="solid"/>
              <a:round/>
              <a:headEnd type="arrow" w="med" len="med"/>
              <a:tailEnd type="arrow"/>
            </a:ln>
            <a:effectLst/>
          </p:spPr>
        </p:cxnSp>
        <p:sp>
          <p:nvSpPr>
            <p:cNvPr id="12" name="TextBox 11"/>
            <p:cNvSpPr txBox="1"/>
            <p:nvPr/>
          </p:nvSpPr>
          <p:spPr>
            <a:xfrm>
              <a:off x="7236296" y="5085184"/>
              <a:ext cx="1744388" cy="246221"/>
            </a:xfrm>
            <a:prstGeom prst="rect">
              <a:avLst/>
            </a:prstGeom>
            <a:noFill/>
          </p:spPr>
          <p:txBody>
            <a:bodyPr wrap="none" rtlCol="0">
              <a:spAutoFit/>
            </a:bodyPr>
            <a:lstStyle/>
            <a:p>
              <a:r>
                <a:rPr lang="en-US" altLang="ja-JP" sz="1000" dirty="0" smtClean="0">
                  <a:latin typeface="Arial"/>
                </a:rPr>
                <a:t>Source: Navigant Research</a:t>
              </a:r>
              <a:endParaRPr lang="ja-JP" altLang="en-US" sz="1000" dirty="0">
                <a:latin typeface="Arial"/>
              </a:endParaRPr>
            </a:p>
          </p:txBody>
        </p:sp>
        <p:sp>
          <p:nvSpPr>
            <p:cNvPr id="13" name="Rectangle 12"/>
            <p:cNvSpPr/>
            <p:nvPr/>
          </p:nvSpPr>
          <p:spPr>
            <a:xfrm>
              <a:off x="7517623" y="2499283"/>
              <a:ext cx="1181734" cy="707886"/>
            </a:xfrm>
            <a:prstGeom prst="rect">
              <a:avLst/>
            </a:prstGeom>
            <a:noFill/>
          </p:spPr>
          <p:txBody>
            <a:bodyPr wrap="none" lIns="91440" tIns="45720" rIns="91440" bIns="45720">
              <a:spAutoFit/>
            </a:bodyPr>
            <a:lstStyle/>
            <a:p>
              <a:pPr algn="ctr"/>
              <a:r>
                <a:rPr lang="en-US" altLang="ja-JP" sz="4000" b="1" dirty="0" smtClean="0">
                  <a:ln w="1905"/>
                  <a:gradFill>
                    <a:gsLst>
                      <a:gs pos="0">
                        <a:srgbClr val="9D1E1E">
                          <a:shade val="20000"/>
                          <a:satMod val="200000"/>
                        </a:srgbClr>
                      </a:gs>
                      <a:gs pos="78000">
                        <a:srgbClr val="9D1E1E">
                          <a:tint val="90000"/>
                          <a:shade val="89000"/>
                          <a:satMod val="220000"/>
                        </a:srgbClr>
                      </a:gs>
                      <a:gs pos="100000">
                        <a:srgbClr val="9D1E1E">
                          <a:tint val="12000"/>
                          <a:satMod val="255000"/>
                        </a:srgbClr>
                      </a:gs>
                    </a:gsLst>
                    <a:lin ang="5400000"/>
                  </a:gradFill>
                  <a:effectLst>
                    <a:innerShdw blurRad="69850" dist="43180" dir="5400000">
                      <a:srgbClr val="000000">
                        <a:alpha val="65000"/>
                      </a:srgbClr>
                    </a:innerShdw>
                  </a:effectLst>
                </a:rPr>
                <a:t>Gap</a:t>
              </a:r>
              <a:endParaRPr lang="en-US" altLang="ja-JP" sz="4000" b="1" dirty="0">
                <a:ln w="1905"/>
                <a:gradFill>
                  <a:gsLst>
                    <a:gs pos="0">
                      <a:srgbClr val="9D1E1E">
                        <a:shade val="20000"/>
                        <a:satMod val="200000"/>
                      </a:srgbClr>
                    </a:gs>
                    <a:gs pos="78000">
                      <a:srgbClr val="9D1E1E">
                        <a:tint val="90000"/>
                        <a:shade val="89000"/>
                        <a:satMod val="220000"/>
                      </a:srgbClr>
                    </a:gs>
                    <a:gs pos="100000">
                      <a:srgbClr val="9D1E1E">
                        <a:tint val="12000"/>
                        <a:satMod val="255000"/>
                      </a:srgbClr>
                    </a:gs>
                  </a:gsLst>
                  <a:lin ang="5400000"/>
                </a:gradFill>
                <a:effectLst>
                  <a:innerShdw blurRad="69850" dist="43180" dir="5400000">
                    <a:srgbClr val="000000">
                      <a:alpha val="65000"/>
                    </a:srgbClr>
                  </a:innerShdw>
                </a:effectLst>
              </a:endParaRPr>
            </a:p>
          </p:txBody>
        </p:sp>
      </p:grpSp>
    </p:spTree>
    <p:extLst>
      <p:ext uri="{BB962C8B-B14F-4D97-AF65-F5344CB8AC3E}">
        <p14:creationId xmlns:p14="http://schemas.microsoft.com/office/powerpoint/2010/main" val="35492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 y="-1588"/>
            <a:ext cx="8136905" cy="693738"/>
          </a:xfrm>
        </p:spPr>
        <p:txBody>
          <a:bodyPr>
            <a:normAutofit fontScale="90000"/>
          </a:bodyPr>
          <a:lstStyle/>
          <a:p>
            <a:pPr lvl="0"/>
            <a:r>
              <a:rPr lang="en-US" altLang="ja-JP" dirty="0" smtClean="0">
                <a:latin typeface="+mn-lt"/>
              </a:rPr>
              <a:t>Barrier for residential DR - </a:t>
            </a:r>
            <a:r>
              <a:rPr lang="en-US" altLang="ja-JP" b="1" dirty="0"/>
              <a:t>customer acquisition</a:t>
            </a:r>
            <a:endParaRPr kumimoji="1" lang="ja-JP" altLang="en-US" b="1" dirty="0">
              <a:latin typeface="+mn-lt"/>
            </a:endParaRPr>
          </a:p>
        </p:txBody>
      </p:sp>
      <p:sp>
        <p:nvSpPr>
          <p:cNvPr id="3" name="Content Placeholder 2"/>
          <p:cNvSpPr>
            <a:spLocks noGrp="1"/>
          </p:cNvSpPr>
          <p:nvPr>
            <p:ph idx="1"/>
          </p:nvPr>
        </p:nvSpPr>
        <p:spPr/>
        <p:txBody>
          <a:bodyPr>
            <a:normAutofit/>
          </a:bodyPr>
          <a:lstStyle/>
          <a:p>
            <a:pPr lvl="0"/>
            <a:r>
              <a:rPr lang="en-US" altLang="ja-JP" dirty="0" smtClean="0"/>
              <a:t>Problem 1: High introductory cost. Examples include:</a:t>
            </a:r>
          </a:p>
          <a:p>
            <a:pPr lvl="1"/>
            <a:r>
              <a:rPr lang="en-US" altLang="ja-JP" dirty="0" smtClean="0"/>
              <a:t>Rebates for Bring </a:t>
            </a:r>
            <a:r>
              <a:rPr lang="en-US" altLang="ja-JP" dirty="0"/>
              <a:t>Your Own Thermostat (BYOT</a:t>
            </a:r>
            <a:r>
              <a:rPr lang="en-US" altLang="ja-JP" dirty="0" smtClean="0"/>
              <a:t>) program</a:t>
            </a:r>
          </a:p>
          <a:p>
            <a:pPr lvl="1"/>
            <a:r>
              <a:rPr lang="en-US" altLang="ja-JP" dirty="0"/>
              <a:t>H</a:t>
            </a:r>
            <a:r>
              <a:rPr lang="en-US" altLang="ja-JP" dirty="0" smtClean="0"/>
              <a:t>ardware-based </a:t>
            </a:r>
            <a:r>
              <a:rPr lang="en-US" altLang="ja-JP" dirty="0"/>
              <a:t>home </a:t>
            </a:r>
            <a:r>
              <a:rPr lang="en-US" altLang="ja-JP" dirty="0" smtClean="0"/>
              <a:t>gateways (around $200)</a:t>
            </a:r>
          </a:p>
          <a:p>
            <a:pPr lvl="0"/>
            <a:r>
              <a:rPr lang="en-US" altLang="ja-JP" dirty="0" smtClean="0"/>
              <a:t>Problem 2: Limited choices of DR programs may preclude customers with various preferences from participation</a:t>
            </a:r>
          </a:p>
          <a:p>
            <a:pPr lvl="1"/>
            <a:r>
              <a:rPr lang="en-US" altLang="ja-JP" dirty="0" smtClean="0"/>
              <a:t>Some </a:t>
            </a:r>
            <a:r>
              <a:rPr lang="en-US" altLang="ja-JP" dirty="0"/>
              <a:t>customers may not like their appliances being controlled by </a:t>
            </a:r>
            <a:r>
              <a:rPr lang="en-US" altLang="ja-JP" dirty="0" smtClean="0"/>
              <a:t>utility, and therefore stay away from Direct Load Control (DLC) program</a:t>
            </a:r>
          </a:p>
          <a:p>
            <a:pPr lvl="1"/>
            <a:r>
              <a:rPr lang="en-US" altLang="ja-JP" dirty="0" smtClean="0"/>
              <a:t>Customers’ freedom in selection of smart appliances is often constrained.</a:t>
            </a:r>
          </a:p>
          <a:p>
            <a:pPr lvl="0"/>
            <a:endParaRPr lang="en-US" altLang="ja-JP" dirty="0"/>
          </a:p>
          <a:p>
            <a:pPr lvl="0"/>
            <a:r>
              <a:rPr lang="en-US" altLang="ja-JP" dirty="0" smtClean="0">
                <a:solidFill>
                  <a:srgbClr val="0070C0"/>
                </a:solidFill>
              </a:rPr>
              <a:t>Solution: </a:t>
            </a:r>
          </a:p>
          <a:p>
            <a:pPr lvl="1"/>
            <a:r>
              <a:rPr lang="en-US" altLang="ja-JP" dirty="0" smtClean="0">
                <a:solidFill>
                  <a:srgbClr val="0070C0"/>
                </a:solidFill>
              </a:rPr>
              <a:t>A </a:t>
            </a:r>
            <a:r>
              <a:rPr lang="en-US" altLang="ja-JP" dirty="0">
                <a:solidFill>
                  <a:srgbClr val="0070C0"/>
                </a:solidFill>
              </a:rPr>
              <a:t>scalable, comprehensive residential demand response system framework with support of multiple </a:t>
            </a:r>
            <a:r>
              <a:rPr lang="en-US" altLang="ja-JP" dirty="0" smtClean="0">
                <a:solidFill>
                  <a:srgbClr val="0070C0"/>
                </a:solidFill>
              </a:rPr>
              <a:t>DR </a:t>
            </a:r>
            <a:r>
              <a:rPr lang="en-US" altLang="ja-JP" dirty="0">
                <a:solidFill>
                  <a:srgbClr val="0070C0"/>
                </a:solidFill>
              </a:rPr>
              <a:t>programs </a:t>
            </a:r>
            <a:r>
              <a:rPr lang="en-US" altLang="ja-JP" dirty="0" smtClean="0">
                <a:solidFill>
                  <a:srgbClr val="0070C0"/>
                </a:solidFill>
              </a:rPr>
              <a:t>as </a:t>
            </a:r>
            <a:r>
              <a:rPr lang="en-US" altLang="ja-JP" dirty="0">
                <a:solidFill>
                  <a:srgbClr val="0070C0"/>
                </a:solidFill>
              </a:rPr>
              <a:t>well as </a:t>
            </a:r>
            <a:r>
              <a:rPr lang="en-US" altLang="ja-JP" dirty="0" smtClean="0">
                <a:solidFill>
                  <a:srgbClr val="0070C0"/>
                </a:solidFill>
              </a:rPr>
              <a:t>easy integration </a:t>
            </a:r>
            <a:r>
              <a:rPr lang="en-US" altLang="ja-JP" dirty="0">
                <a:solidFill>
                  <a:srgbClr val="0070C0"/>
                </a:solidFill>
              </a:rPr>
              <a:t>of a variety of </a:t>
            </a:r>
            <a:r>
              <a:rPr lang="en-US" altLang="ja-JP" dirty="0" err="1" smtClean="0">
                <a:solidFill>
                  <a:srgbClr val="0070C0"/>
                </a:solidFill>
              </a:rPr>
              <a:t>IoT</a:t>
            </a:r>
            <a:r>
              <a:rPr lang="en-US" altLang="ja-JP" dirty="0" smtClean="0">
                <a:solidFill>
                  <a:srgbClr val="0070C0"/>
                </a:solidFill>
              </a:rPr>
              <a:t> </a:t>
            </a:r>
            <a:r>
              <a:rPr lang="en-US" altLang="ja-JP" dirty="0">
                <a:solidFill>
                  <a:srgbClr val="0070C0"/>
                </a:solidFill>
              </a:rPr>
              <a:t>devices (e.g., smart appliances) </a:t>
            </a:r>
            <a:r>
              <a:rPr lang="en-US" altLang="ja-JP" dirty="0" smtClean="0">
                <a:solidFill>
                  <a:srgbClr val="0070C0"/>
                </a:solidFill>
              </a:rPr>
              <a:t>of </a:t>
            </a:r>
            <a:r>
              <a:rPr lang="en-US" altLang="ja-JP" dirty="0">
                <a:solidFill>
                  <a:srgbClr val="0070C0"/>
                </a:solidFill>
              </a:rPr>
              <a:t>customers’ preferences</a:t>
            </a:r>
            <a:r>
              <a:rPr lang="en-US" altLang="ja-JP" dirty="0" smtClean="0">
                <a:solidFill>
                  <a:srgbClr val="0070C0"/>
                </a:solidFill>
              </a:rPr>
              <a:t>.</a:t>
            </a:r>
            <a:endParaRPr lang="ja-JP" altLang="ja-JP" dirty="0">
              <a:solidFill>
                <a:srgbClr val="0070C0"/>
              </a:solidFill>
            </a:endParaRPr>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4</a:t>
            </a:fld>
            <a:endParaRPr lang="en-US" altLang="ja-JP">
              <a:solidFill>
                <a:srgbClr val="000000"/>
              </a:solidFill>
            </a:endParaRPr>
          </a:p>
        </p:txBody>
      </p:sp>
    </p:spTree>
    <p:extLst>
      <p:ext uri="{BB962C8B-B14F-4D97-AF65-F5344CB8AC3E}">
        <p14:creationId xmlns:p14="http://schemas.microsoft.com/office/powerpoint/2010/main" val="328612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 y="-1588"/>
            <a:ext cx="8136905" cy="693738"/>
          </a:xfrm>
        </p:spPr>
        <p:txBody>
          <a:bodyPr>
            <a:normAutofit/>
          </a:bodyPr>
          <a:lstStyle/>
          <a:p>
            <a:pPr lvl="0"/>
            <a:r>
              <a:rPr lang="en-US" altLang="ja-JP" sz="2800" dirty="0" smtClean="0">
                <a:latin typeface="+mn-lt"/>
              </a:rPr>
              <a:t>Barrier for residential DR - </a:t>
            </a:r>
            <a:r>
              <a:rPr lang="en-US" altLang="ja-JP" sz="2800" b="1" dirty="0"/>
              <a:t>customer engagement</a:t>
            </a:r>
            <a:endParaRPr lang="ja-JP" altLang="en-US" sz="2800" b="1" dirty="0"/>
          </a:p>
        </p:txBody>
      </p:sp>
      <p:sp>
        <p:nvSpPr>
          <p:cNvPr id="3" name="Content Placeholder 2"/>
          <p:cNvSpPr>
            <a:spLocks noGrp="1"/>
          </p:cNvSpPr>
          <p:nvPr>
            <p:ph idx="1"/>
          </p:nvPr>
        </p:nvSpPr>
        <p:spPr/>
        <p:txBody>
          <a:bodyPr>
            <a:normAutofit/>
          </a:bodyPr>
          <a:lstStyle/>
          <a:p>
            <a:pPr lvl="0"/>
            <a:r>
              <a:rPr lang="en-US" altLang="ja-JP" dirty="0" smtClean="0"/>
              <a:t>Problem 1: Ineffective conventional </a:t>
            </a:r>
            <a:r>
              <a:rPr lang="en-US" altLang="ja-JP" dirty="0"/>
              <a:t>communication channels with </a:t>
            </a:r>
            <a:r>
              <a:rPr lang="en-US" altLang="ja-JP" dirty="0" smtClean="0"/>
              <a:t>customers, e.g. paper </a:t>
            </a:r>
            <a:r>
              <a:rPr lang="en-US" altLang="ja-JP" dirty="0"/>
              <a:t>bill, web portal, email, SMS, or phone </a:t>
            </a:r>
            <a:r>
              <a:rPr lang="en-US" altLang="ja-JP" dirty="0" smtClean="0"/>
              <a:t>calls</a:t>
            </a:r>
          </a:p>
          <a:p>
            <a:pPr lvl="1"/>
            <a:r>
              <a:rPr lang="en-US" altLang="ja-JP" dirty="0" smtClean="0"/>
              <a:t>These are often one-way </a:t>
            </a:r>
            <a:r>
              <a:rPr lang="en-US" altLang="ja-JP" dirty="0"/>
              <a:t>communication (from utilities to customers) </a:t>
            </a:r>
            <a:r>
              <a:rPr lang="en-US" altLang="ja-JP" dirty="0" smtClean="0"/>
              <a:t>and not scalable</a:t>
            </a:r>
          </a:p>
          <a:p>
            <a:pPr lvl="1"/>
            <a:r>
              <a:rPr lang="en-US" altLang="ja-JP" dirty="0" smtClean="0"/>
              <a:t>With </a:t>
            </a:r>
            <a:r>
              <a:rPr lang="en-US" altLang="ja-JP" dirty="0"/>
              <a:t>insufficient customer input, forecast DR capacity becomes difficult</a:t>
            </a:r>
            <a:endParaRPr lang="en-US" altLang="ja-JP" dirty="0" smtClean="0"/>
          </a:p>
          <a:p>
            <a:pPr lvl="0"/>
            <a:r>
              <a:rPr lang="en-US" altLang="ja-JP" dirty="0" smtClean="0"/>
              <a:t>Problem 2: Lack </a:t>
            </a:r>
            <a:r>
              <a:rPr lang="en-US" altLang="ja-JP" dirty="0"/>
              <a:t>of </a:t>
            </a:r>
            <a:r>
              <a:rPr lang="en-US" altLang="ja-JP" dirty="0" smtClean="0"/>
              <a:t>convenient, user-friendly DR interface</a:t>
            </a:r>
          </a:p>
          <a:p>
            <a:pPr lvl="1"/>
            <a:r>
              <a:rPr lang="en-US" altLang="ja-JP" dirty="0" smtClean="0"/>
              <a:t>Without automation, DR fatigue would happen quickly, and customers start ignoring DR signals.</a:t>
            </a:r>
          </a:p>
          <a:p>
            <a:pPr lvl="0"/>
            <a:endParaRPr lang="en-US" altLang="ja-JP" dirty="0"/>
          </a:p>
          <a:p>
            <a:pPr lvl="0"/>
            <a:r>
              <a:rPr lang="en-US" altLang="ja-JP" dirty="0" smtClean="0">
                <a:solidFill>
                  <a:srgbClr val="0070C0"/>
                </a:solidFill>
              </a:rPr>
              <a:t>Solution: </a:t>
            </a:r>
          </a:p>
          <a:p>
            <a:pPr lvl="1"/>
            <a:r>
              <a:rPr lang="en-US" altLang="ja-JP" dirty="0" smtClean="0">
                <a:solidFill>
                  <a:srgbClr val="0070C0"/>
                </a:solidFill>
              </a:rPr>
              <a:t>A </a:t>
            </a:r>
            <a:r>
              <a:rPr lang="en-US" altLang="ja-JP" dirty="0">
                <a:solidFill>
                  <a:srgbClr val="0070C0"/>
                </a:solidFill>
              </a:rPr>
              <a:t>mobile app DR client, which enables </a:t>
            </a:r>
            <a:r>
              <a:rPr lang="en-US" altLang="ja-JP" dirty="0" smtClean="0">
                <a:solidFill>
                  <a:srgbClr val="0070C0"/>
                </a:solidFill>
              </a:rPr>
              <a:t>timely, bi-directional </a:t>
            </a:r>
            <a:r>
              <a:rPr lang="en-US" altLang="ja-JP" dirty="0">
                <a:solidFill>
                  <a:srgbClr val="0070C0"/>
                </a:solidFill>
              </a:rPr>
              <a:t>communication between utility </a:t>
            </a:r>
            <a:r>
              <a:rPr lang="en-US" altLang="ja-JP" dirty="0" smtClean="0">
                <a:solidFill>
                  <a:srgbClr val="0070C0"/>
                </a:solidFill>
              </a:rPr>
              <a:t>and customers as well as  </a:t>
            </a:r>
            <a:r>
              <a:rPr lang="en-US" altLang="ja-JP" dirty="0">
                <a:solidFill>
                  <a:srgbClr val="0070C0"/>
                </a:solidFill>
              </a:rPr>
              <a:t>a</a:t>
            </a:r>
            <a:r>
              <a:rPr lang="en-US" altLang="ja-JP" dirty="0" smtClean="0">
                <a:solidFill>
                  <a:srgbClr val="0070C0"/>
                </a:solidFill>
              </a:rPr>
              <a:t>utomated </a:t>
            </a:r>
            <a:r>
              <a:rPr lang="en-US" altLang="ja-JP" dirty="0">
                <a:solidFill>
                  <a:srgbClr val="0070C0"/>
                </a:solidFill>
              </a:rPr>
              <a:t>control tailored to each customer’s smart home </a:t>
            </a:r>
            <a:r>
              <a:rPr lang="en-US" altLang="ja-JP" dirty="0" smtClean="0">
                <a:solidFill>
                  <a:srgbClr val="0070C0"/>
                </a:solidFill>
              </a:rPr>
              <a:t>configuration.</a:t>
            </a:r>
            <a:endParaRPr lang="ja-JP" altLang="en-US" dirty="0">
              <a:solidFill>
                <a:srgbClr val="0070C0"/>
              </a:solidFill>
            </a:endParaRPr>
          </a:p>
          <a:p>
            <a:pPr lvl="0"/>
            <a:endParaRPr lang="en-US" altLang="ja-JP" dirty="0" smtClean="0">
              <a:solidFill>
                <a:srgbClr val="0070C0"/>
              </a:solidFill>
            </a:endParaRPr>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5</a:t>
            </a:fld>
            <a:endParaRPr lang="en-US" altLang="ja-JP">
              <a:solidFill>
                <a:srgbClr val="000000"/>
              </a:solidFill>
            </a:endParaRPr>
          </a:p>
        </p:txBody>
      </p:sp>
    </p:spTree>
    <p:extLst>
      <p:ext uri="{BB962C8B-B14F-4D97-AF65-F5344CB8AC3E}">
        <p14:creationId xmlns:p14="http://schemas.microsoft.com/office/powerpoint/2010/main" val="17386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bwMode="auto">
          <a:xfrm>
            <a:off x="0" y="0"/>
            <a:ext cx="914400" cy="0"/>
          </a:xfrm>
          <a:prstGeom prst="line">
            <a:avLst/>
          </a:prstGeom>
          <a:gradFill rotWithShape="0">
            <a:gsLst>
              <a:gs pos="0">
                <a:srgbClr val="FFFFFF"/>
              </a:gs>
              <a:gs pos="100000">
                <a:srgbClr val="C8C8C8"/>
              </a:gs>
            </a:gsLst>
            <a:lin ang="5400000" scaled="1"/>
          </a:gra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le 1"/>
          <p:cNvSpPr>
            <a:spLocks noGrp="1"/>
          </p:cNvSpPr>
          <p:nvPr>
            <p:ph type="title"/>
          </p:nvPr>
        </p:nvSpPr>
        <p:spPr/>
        <p:txBody>
          <a:bodyPr/>
          <a:lstStyle/>
          <a:p>
            <a:r>
              <a:rPr lang="en-US" altLang="ja-JP" dirty="0" smtClean="0"/>
              <a:t>Mobile App DR Client - Advantages</a:t>
            </a:r>
            <a:endParaRPr lang="en-US" dirty="0"/>
          </a:p>
        </p:txBody>
      </p:sp>
      <p:sp>
        <p:nvSpPr>
          <p:cNvPr id="3" name="Content Placeholder 2"/>
          <p:cNvSpPr>
            <a:spLocks noGrp="1"/>
          </p:cNvSpPr>
          <p:nvPr>
            <p:ph idx="1"/>
          </p:nvPr>
        </p:nvSpPr>
        <p:spPr>
          <a:xfrm>
            <a:off x="168276" y="1052736"/>
            <a:ext cx="5367778" cy="5328592"/>
          </a:xfrm>
        </p:spPr>
        <p:txBody>
          <a:bodyPr>
            <a:normAutofit lnSpcReduction="10000"/>
          </a:bodyPr>
          <a:lstStyle/>
          <a:p>
            <a:r>
              <a:rPr lang="en-US" dirty="0" smtClean="0"/>
              <a:t>A </a:t>
            </a:r>
            <a:r>
              <a:rPr lang="en-US" dirty="0"/>
              <a:t>bi-directional, real-time channel between utilities and </a:t>
            </a:r>
            <a:r>
              <a:rPr lang="en-US" dirty="0" smtClean="0"/>
              <a:t>consumers</a:t>
            </a:r>
          </a:p>
          <a:p>
            <a:pPr marL="338137" lvl="1" indent="0">
              <a:buNone/>
            </a:pPr>
            <a:r>
              <a:rPr lang="en-US" dirty="0" smtClean="0">
                <a:sym typeface="Wingdings"/>
              </a:rPr>
              <a:t> Real-time feedbacks provide better reliability</a:t>
            </a:r>
            <a:endParaRPr lang="en-US" dirty="0"/>
          </a:p>
          <a:p>
            <a:endParaRPr lang="en-US" dirty="0" smtClean="0"/>
          </a:p>
          <a:p>
            <a:r>
              <a:rPr lang="en-US" dirty="0" smtClean="0"/>
              <a:t>Cost-effective platform</a:t>
            </a:r>
          </a:p>
          <a:p>
            <a:pPr lvl="1">
              <a:buFont typeface="Wingdings"/>
              <a:buChar char="ð"/>
            </a:pPr>
            <a:r>
              <a:rPr lang="en-US" altLang="ja-JP" dirty="0">
                <a:sym typeface="Wingdings"/>
              </a:rPr>
              <a:t>No hardware hub/gateway needed</a:t>
            </a:r>
          </a:p>
          <a:p>
            <a:pPr lvl="1">
              <a:buFont typeface="Wingdings"/>
              <a:buChar char="ð"/>
            </a:pPr>
            <a:r>
              <a:rPr lang="en-US" dirty="0" smtClean="0">
                <a:sym typeface="Wingdings"/>
              </a:rPr>
              <a:t>Low cost, easy installation</a:t>
            </a:r>
          </a:p>
          <a:p>
            <a:pPr lvl="1">
              <a:buFont typeface="Wingdings"/>
              <a:buChar char="ð"/>
            </a:pPr>
            <a:r>
              <a:rPr lang="en-US" dirty="0" smtClean="0">
                <a:sym typeface="Wingdings"/>
              </a:rPr>
              <a:t>Support multiple DR programs</a:t>
            </a:r>
          </a:p>
          <a:p>
            <a:pPr lvl="1">
              <a:buFont typeface="Wingdings"/>
              <a:buChar char="ð"/>
            </a:pPr>
            <a:r>
              <a:rPr lang="en-US" dirty="0" smtClean="0"/>
              <a:t>Lower customer acquisition cost</a:t>
            </a:r>
          </a:p>
          <a:p>
            <a:pPr lvl="1">
              <a:buFont typeface="Wingdings"/>
              <a:buChar char="ð"/>
            </a:pPr>
            <a:endParaRPr lang="en-US" dirty="0" smtClean="0"/>
          </a:p>
          <a:p>
            <a:r>
              <a:rPr lang="en-US" altLang="ja-JP" dirty="0" smtClean="0"/>
              <a:t>Automated, informative</a:t>
            </a:r>
            <a:r>
              <a:rPr lang="en-US" altLang="ja-JP" dirty="0"/>
              <a:t> </a:t>
            </a:r>
            <a:r>
              <a:rPr lang="en-US" altLang="ja-JP" dirty="0" smtClean="0"/>
              <a:t>features </a:t>
            </a:r>
            <a:r>
              <a:rPr lang="en-US" altLang="ja-JP" dirty="0"/>
              <a:t>to enhance customer </a:t>
            </a:r>
            <a:r>
              <a:rPr lang="en-US" altLang="ja-JP" dirty="0" smtClean="0"/>
              <a:t>engagement</a:t>
            </a:r>
          </a:p>
          <a:p>
            <a:pPr marL="338137" lvl="1" indent="0">
              <a:buNone/>
            </a:pPr>
            <a:r>
              <a:rPr lang="en-US" altLang="ja-JP" dirty="0">
                <a:sym typeface="Wingdings"/>
              </a:rPr>
              <a:t> </a:t>
            </a:r>
            <a:r>
              <a:rPr lang="en-US" dirty="0" smtClean="0"/>
              <a:t>Automated control of multiple IoT devices</a:t>
            </a:r>
          </a:p>
          <a:p>
            <a:pPr marL="338137" lvl="1" indent="0">
              <a:buNone/>
            </a:pPr>
            <a:r>
              <a:rPr lang="en-US" dirty="0" smtClean="0">
                <a:sym typeface="Wingdings"/>
              </a:rPr>
              <a:t> Informative energy data analytics</a:t>
            </a:r>
          </a:p>
          <a:p>
            <a:pPr marL="338137" lvl="1" indent="0">
              <a:buNone/>
            </a:pPr>
            <a:endParaRPr lang="en-US" dirty="0" smtClean="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054" y="952872"/>
            <a:ext cx="1468930" cy="260616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9777" y="952872"/>
            <a:ext cx="1468930" cy="260616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183" y="3847171"/>
            <a:ext cx="1468930" cy="260616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9777" y="3847171"/>
            <a:ext cx="1468930" cy="2606165"/>
          </a:xfrm>
          <a:prstGeom prst="rect">
            <a:avLst/>
          </a:prstGeom>
        </p:spPr>
      </p:pic>
      <p:sp>
        <p:nvSpPr>
          <p:cNvPr id="11" name="Footer Placeholder 3"/>
          <p:cNvSpPr>
            <a:spLocks noGrp="1"/>
          </p:cNvSpPr>
          <p:nvPr>
            <p:ph type="ftr" sz="quarter" idx="10"/>
          </p:nvPr>
        </p:nvSpPr>
        <p:spPr>
          <a:xfrm>
            <a:off x="5638800" y="6545263"/>
            <a:ext cx="3321050" cy="268287"/>
          </a:xfrm>
        </p:spPr>
        <p:txBody>
          <a:bodyPr/>
          <a:lstStyle/>
          <a:p>
            <a:r>
              <a:rPr lang="en-US" altLang="ja-JP" smtClean="0"/>
              <a:t>Copyright 2016 Fujitsu Laboratories of America, Inc.</a:t>
            </a:r>
            <a:endParaRPr lang="en-US" altLang="ja-JP" dirty="0"/>
          </a:p>
        </p:txBody>
      </p:sp>
      <p:sp>
        <p:nvSpPr>
          <p:cNvPr id="16" name="Slide Number Placeholder 4"/>
          <p:cNvSpPr>
            <a:spLocks noGrp="1"/>
          </p:cNvSpPr>
          <p:nvPr>
            <p:ph type="sldNum" sz="quarter" idx="11"/>
          </p:nvPr>
        </p:nvSpPr>
        <p:spPr>
          <a:xfrm>
            <a:off x="3503613" y="6616700"/>
            <a:ext cx="2133600" cy="196850"/>
          </a:xfrm>
        </p:spPr>
        <p:txBody>
          <a:bodyPr/>
          <a:lstStyle/>
          <a:p>
            <a:fld id="{AD615B22-716A-4929-9256-250C77AFBC3F}" type="slidenum">
              <a:rPr lang="en-US" altLang="ja-JP" smtClean="0">
                <a:solidFill>
                  <a:srgbClr val="000000"/>
                </a:solidFill>
              </a:rPr>
              <a:pPr/>
              <a:t>6</a:t>
            </a:fld>
            <a:endParaRPr lang="en-US" altLang="ja-JP">
              <a:solidFill>
                <a:srgbClr val="000000"/>
              </a:solidFill>
            </a:endParaRPr>
          </a:p>
        </p:txBody>
      </p:sp>
    </p:spTree>
    <p:extLst>
      <p:ext uri="{BB962C8B-B14F-4D97-AF65-F5344CB8AC3E}">
        <p14:creationId xmlns:p14="http://schemas.microsoft.com/office/powerpoint/2010/main" val="10642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App DR Client – SPOT Overview</a:t>
            </a:r>
            <a:endParaRPr lang="en-US" dirty="0"/>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7</a:t>
            </a:fld>
            <a:endParaRPr lang="en-US" altLang="ja-JP">
              <a:solidFill>
                <a:srgbClr val="000000"/>
              </a:solidFill>
            </a:endParaRPr>
          </a:p>
        </p:txBody>
      </p:sp>
      <p:pic>
        <p:nvPicPr>
          <p:cNvPr id="6" name="Picture 2" descr="C:\Users\Administrator\Desktop\device-2015-09-02-174843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812" y="3175312"/>
            <a:ext cx="2128342" cy="3422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7468" y="1032522"/>
            <a:ext cx="2120900" cy="152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Administrator\Desktop\device-2015-09-02-174657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468" y="3175312"/>
            <a:ext cx="2120900" cy="33757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143" y="1032522"/>
            <a:ext cx="2181225" cy="206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1" descr="https://encrypted-tbn0.gstatic.com/images?q=tbn:ANd9GcQdm8JPxXSMnBcB-J1XX-Be2Kf09EzJ0FftWg0Qng6hicboP3JHG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090" y="3573016"/>
            <a:ext cx="797788" cy="5048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istrator\Desktop\device-2015-09-02-174442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872" y="3180159"/>
            <a:ext cx="2130311" cy="34037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7143" y="1032522"/>
            <a:ext cx="2366965" cy="201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Philips - hue A-19 Starter Kit - White/Silver - Larger Fro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27" y="4480349"/>
            <a:ext cx="2054469" cy="20544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istrator\Desktop\device-2015-09-02-174039_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7468" y="3182420"/>
            <a:ext cx="2120134" cy="33686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09774" y="2780928"/>
            <a:ext cx="1883593" cy="369332"/>
          </a:xfrm>
          <a:prstGeom prst="rect">
            <a:avLst/>
          </a:prstGeom>
          <a:noFill/>
        </p:spPr>
        <p:txBody>
          <a:bodyPr wrap="none" rtlCol="0">
            <a:spAutoFit/>
          </a:bodyPr>
          <a:lstStyle/>
          <a:p>
            <a:r>
              <a:rPr lang="en-US" b="1" dirty="0" smtClean="0">
                <a:solidFill>
                  <a:srgbClr val="FF0000"/>
                </a:solidFill>
                <a:latin typeface="Fujitsu Sans" panose="020B0604020202020204" charset="0"/>
              </a:rPr>
              <a:t>SPOT Mobile App</a:t>
            </a:r>
            <a:endParaRPr lang="en-US" b="1" dirty="0">
              <a:solidFill>
                <a:srgbClr val="FF0000"/>
              </a:solidFill>
              <a:latin typeface="Fujitsu Sans" panose="020B0604020202020204" charset="0"/>
            </a:endParaRPr>
          </a:p>
        </p:txBody>
      </p:sp>
      <p:pic>
        <p:nvPicPr>
          <p:cNvPr id="21" name="Picture 2" descr="http://www.aartech.ca/images/default/Thumbnails/T5800_Larg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2807" y="1772044"/>
            <a:ext cx="1656956" cy="16569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8275" y="869950"/>
            <a:ext cx="6851997" cy="5592763"/>
          </a:xfrm>
        </p:spPr>
        <p:txBody>
          <a:bodyPr/>
          <a:lstStyle/>
          <a:p>
            <a:r>
              <a:rPr lang="en-US" dirty="0"/>
              <a:t>DR Client App implemented on SPOT platform</a:t>
            </a:r>
          </a:p>
          <a:p>
            <a:pPr lvl="1"/>
            <a:r>
              <a:rPr lang="en-US" sz="1400" dirty="0"/>
              <a:t>“SPOT: A Smartphone-Based Platform to Tackle Heterogeneity in Smart-Home </a:t>
            </a:r>
            <a:r>
              <a:rPr lang="en-US" sz="1400" dirty="0" err="1"/>
              <a:t>IoT</a:t>
            </a:r>
            <a:r>
              <a:rPr lang="en-US" sz="1400" dirty="0"/>
              <a:t> Systems.”  To appear IEEE WF-</a:t>
            </a:r>
            <a:r>
              <a:rPr lang="en-US" sz="1400" dirty="0" err="1"/>
              <a:t>IoT</a:t>
            </a:r>
            <a:r>
              <a:rPr lang="en-US" sz="1400" dirty="0"/>
              <a:t> 2016.</a:t>
            </a:r>
          </a:p>
          <a:p>
            <a:pPr lvl="1"/>
            <a:endParaRPr lang="en-US" dirty="0"/>
          </a:p>
          <a:p>
            <a:endParaRPr lang="en-US" dirty="0"/>
          </a:p>
        </p:txBody>
      </p:sp>
      <p:cxnSp>
        <p:nvCxnSpPr>
          <p:cNvPr id="23" name="Straight Arrow Connector 22"/>
          <p:cNvCxnSpPr>
            <a:endCxn id="21" idx="3"/>
          </p:cNvCxnSpPr>
          <p:nvPr/>
        </p:nvCxnSpPr>
        <p:spPr bwMode="auto">
          <a:xfrm flipH="1" flipV="1">
            <a:off x="2209763" y="2600522"/>
            <a:ext cx="1367380" cy="1116510"/>
          </a:xfrm>
          <a:prstGeom prst="straightConnector1">
            <a:avLst/>
          </a:prstGeom>
          <a:gradFill rotWithShape="0">
            <a:gsLst>
              <a:gs pos="0">
                <a:srgbClr val="FFFFFF"/>
              </a:gs>
              <a:gs pos="100000">
                <a:srgbClr val="C8C8C8"/>
              </a:gs>
            </a:gsLst>
            <a:lin ang="5400000" scaled="1"/>
          </a:gradFill>
          <a:ln w="57150" cap="flat" cmpd="sng" algn="ctr">
            <a:solidFill>
              <a:srgbClr val="FF0000"/>
            </a:solidFill>
            <a:prstDash val="solid"/>
            <a:round/>
            <a:headEnd type="triangle" w="med" len="med"/>
            <a:tailEnd type="triangle" w="med" len="med"/>
          </a:ln>
          <a:effectLst/>
        </p:spPr>
      </p:cxnSp>
      <p:cxnSp>
        <p:nvCxnSpPr>
          <p:cNvPr id="24" name="Straight Arrow Connector 23"/>
          <p:cNvCxnSpPr/>
          <p:nvPr/>
        </p:nvCxnSpPr>
        <p:spPr bwMode="auto">
          <a:xfrm flipH="1">
            <a:off x="2051720" y="3933056"/>
            <a:ext cx="1525423" cy="0"/>
          </a:xfrm>
          <a:prstGeom prst="straightConnector1">
            <a:avLst/>
          </a:prstGeom>
          <a:gradFill rotWithShape="0">
            <a:gsLst>
              <a:gs pos="0">
                <a:srgbClr val="FFFFFF"/>
              </a:gs>
              <a:gs pos="100000">
                <a:srgbClr val="C8C8C8"/>
              </a:gs>
            </a:gsLst>
            <a:lin ang="5400000" scaled="1"/>
          </a:gradFill>
          <a:ln w="57150" cap="flat" cmpd="sng" algn="ctr">
            <a:solidFill>
              <a:srgbClr val="FF0000"/>
            </a:solidFill>
            <a:prstDash val="solid"/>
            <a:round/>
            <a:headEnd type="triangle" w="med" len="med"/>
            <a:tailEnd type="triangle" w="med" len="med"/>
          </a:ln>
          <a:effectLst/>
        </p:spPr>
      </p:cxnSp>
      <p:cxnSp>
        <p:nvCxnSpPr>
          <p:cNvPr id="27" name="Straight Arrow Connector 26"/>
          <p:cNvCxnSpPr/>
          <p:nvPr/>
        </p:nvCxnSpPr>
        <p:spPr bwMode="auto">
          <a:xfrm flipH="1">
            <a:off x="2339752" y="4293096"/>
            <a:ext cx="1237392" cy="1008112"/>
          </a:xfrm>
          <a:prstGeom prst="straightConnector1">
            <a:avLst/>
          </a:prstGeom>
          <a:gradFill rotWithShape="0">
            <a:gsLst>
              <a:gs pos="0">
                <a:srgbClr val="FFFFFF"/>
              </a:gs>
              <a:gs pos="100000">
                <a:srgbClr val="C8C8C8"/>
              </a:gs>
            </a:gsLst>
            <a:lin ang="5400000" scaled="1"/>
          </a:gradFill>
          <a:ln w="57150" cap="flat" cmpd="sng" algn="ctr">
            <a:solidFill>
              <a:srgbClr val="FF0000"/>
            </a:solidFill>
            <a:prstDash val="solid"/>
            <a:round/>
            <a:headEnd type="triangle" w="med" len="med"/>
            <a:tailEnd type="triangle" w="med" len="med"/>
          </a:ln>
          <a:effectLst/>
        </p:spPr>
      </p:cxnSp>
    </p:spTree>
    <p:extLst>
      <p:ext uri="{BB962C8B-B14F-4D97-AF65-F5344CB8AC3E}">
        <p14:creationId xmlns:p14="http://schemas.microsoft.com/office/powerpoint/2010/main" val="144271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xit" presetSubtype="0" fill="hold" nodeType="with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xit" presetSubtype="0" fill="hold" nodeType="with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2500"/>
                            </p:stCondLst>
                            <p:childTnLst>
                              <p:par>
                                <p:cTn id="46" presetID="47"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0"/>
                                  </p:stCondLst>
                                  <p:childTnLst>
                                    <p:animEffect transition="out" filter="fade">
                                      <p:cBhvr>
                                        <p:cTn id="52" dur="1000"/>
                                        <p:tgtEl>
                                          <p:spTgt spid="12"/>
                                        </p:tgtEl>
                                      </p:cBhvr>
                                    </p:animEffect>
                                    <p:anim calcmode="lin" valueType="num">
                                      <p:cBhvr>
                                        <p:cTn id="53" dur="1000"/>
                                        <p:tgtEl>
                                          <p:spTgt spid="12"/>
                                        </p:tgtEl>
                                        <p:attrNameLst>
                                          <p:attrName>ppt_x</p:attrName>
                                        </p:attrNameLst>
                                      </p:cBhvr>
                                      <p:tavLst>
                                        <p:tav tm="0">
                                          <p:val>
                                            <p:strVal val="ppt_x"/>
                                          </p:val>
                                        </p:tav>
                                        <p:tav tm="100000">
                                          <p:val>
                                            <p:strVal val="ppt_x"/>
                                          </p:val>
                                        </p:tav>
                                      </p:tavLst>
                                    </p:anim>
                                    <p:anim calcmode="lin" valueType="num">
                                      <p:cBhvr>
                                        <p:cTn id="54" dur="1000"/>
                                        <p:tgtEl>
                                          <p:spTgt spid="12"/>
                                        </p:tgtEl>
                                        <p:attrNameLst>
                                          <p:attrName>ppt_y</p:attrName>
                                        </p:attrNameLst>
                                      </p:cBhvr>
                                      <p:tavLst>
                                        <p:tav tm="0">
                                          <p:val>
                                            <p:strVal val="ppt_y"/>
                                          </p:val>
                                        </p:tav>
                                        <p:tav tm="100000">
                                          <p:val>
                                            <p:strVal val="ppt_y+.1"/>
                                          </p:val>
                                        </p:tav>
                                      </p:tavLst>
                                    </p:anim>
                                    <p:set>
                                      <p:cBhvr>
                                        <p:cTn id="55" dur="1" fill="hold">
                                          <p:stCondLst>
                                            <p:cond delay="999"/>
                                          </p:stCondLst>
                                        </p:cTn>
                                        <p:tgtEl>
                                          <p:spTgt spid="12"/>
                                        </p:tgtEl>
                                        <p:attrNameLst>
                                          <p:attrName>style.visibility</p:attrName>
                                        </p:attrNameLst>
                                      </p:cBhvr>
                                      <p:to>
                                        <p:strVal val="hidden"/>
                                      </p:to>
                                    </p:se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App DR Client - Communication</a:t>
            </a:r>
            <a:endParaRPr lang="en-US" dirty="0"/>
          </a:p>
        </p:txBody>
      </p:sp>
      <p:sp>
        <p:nvSpPr>
          <p:cNvPr id="3" name="Content Placeholder 2"/>
          <p:cNvSpPr>
            <a:spLocks noGrp="1"/>
          </p:cNvSpPr>
          <p:nvPr>
            <p:ph idx="1"/>
          </p:nvPr>
        </p:nvSpPr>
        <p:spPr>
          <a:xfrm>
            <a:off x="168275" y="692696"/>
            <a:ext cx="8786813" cy="5592763"/>
          </a:xfrm>
        </p:spPr>
        <p:txBody>
          <a:bodyPr/>
          <a:lstStyle/>
          <a:p>
            <a:r>
              <a:rPr lang="en-US" dirty="0" smtClean="0"/>
              <a:t>Scalable communication with DR Server</a:t>
            </a:r>
          </a:p>
          <a:p>
            <a:pPr lvl="1"/>
            <a:r>
              <a:rPr lang="en-US" dirty="0" err="1" smtClean="0"/>
              <a:t>OpenADR</a:t>
            </a:r>
            <a:r>
              <a:rPr lang="en-US" dirty="0" smtClean="0"/>
              <a:t> 2.0?</a:t>
            </a:r>
          </a:p>
          <a:p>
            <a:pPr lvl="2"/>
            <a:r>
              <a:rPr lang="en-US" dirty="0" smtClean="0"/>
              <a:t>Communication overhead is not negligible</a:t>
            </a:r>
          </a:p>
          <a:p>
            <a:pPr lvl="2"/>
            <a:endParaRPr lang="en-US" dirty="0" smtClean="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r>
              <a:rPr lang="en-US" dirty="0" smtClean="0"/>
              <a:t>Requirement of TLS with client authentication is too costly.</a:t>
            </a:r>
          </a:p>
          <a:p>
            <a:pPr lvl="1"/>
            <a:r>
              <a:rPr lang="en-US" dirty="0" smtClean="0"/>
              <a:t>Defined JSON-based message schema based on </a:t>
            </a:r>
            <a:r>
              <a:rPr lang="en-US" dirty="0" err="1" smtClean="0"/>
              <a:t>OpenADR</a:t>
            </a:r>
            <a:endParaRPr lang="en-US" dirty="0" smtClean="0"/>
          </a:p>
          <a:p>
            <a:pPr lvl="1"/>
            <a:r>
              <a:rPr lang="en-US" dirty="0" smtClean="0"/>
              <a:t>Simplified authentication (TLS with ID / password)</a:t>
            </a:r>
          </a:p>
          <a:p>
            <a:pPr lvl="1"/>
            <a:r>
              <a:rPr lang="en-US" dirty="0" smtClean="0"/>
              <a:t>Take advantage of push notification framework (e.g., Google Cloud Messaging) to avoid periodic polling</a:t>
            </a:r>
            <a:endParaRPr lang="en-US" dirty="0"/>
          </a:p>
        </p:txBody>
      </p:sp>
      <p:sp>
        <p:nvSpPr>
          <p:cNvPr id="4" name="Footer Placeholder 3"/>
          <p:cNvSpPr>
            <a:spLocks noGrp="1"/>
          </p:cNvSpPr>
          <p:nvPr>
            <p:ph type="ftr" sz="quarter" idx="10"/>
          </p:nvPr>
        </p:nvSpPr>
        <p:spPr/>
        <p:txBody>
          <a:bodyPr/>
          <a:lstStyle/>
          <a:p>
            <a:r>
              <a:rPr lang="en-US" altLang="ja-JP" smtClean="0"/>
              <a:t>Copyright 2016 Fujitsu Laboratories of America, Inc.</a:t>
            </a:r>
            <a:endParaRPr lang="en-US" altLang="ja-JP" dirty="0"/>
          </a:p>
        </p:txBody>
      </p:sp>
      <p:sp>
        <p:nvSpPr>
          <p:cNvPr id="5" name="Slide Number Placeholder 4"/>
          <p:cNvSpPr>
            <a:spLocks noGrp="1"/>
          </p:cNvSpPr>
          <p:nvPr>
            <p:ph type="sldNum" sz="quarter" idx="11"/>
          </p:nvPr>
        </p:nvSpPr>
        <p:spPr/>
        <p:txBody>
          <a:bodyPr/>
          <a:lstStyle/>
          <a:p>
            <a:fld id="{AD615B22-716A-4929-9256-250C77AFBC3F}" type="slidenum">
              <a:rPr lang="en-US" altLang="ja-JP" smtClean="0">
                <a:solidFill>
                  <a:srgbClr val="000000"/>
                </a:solidFill>
              </a:rPr>
              <a:pPr/>
              <a:t>8</a:t>
            </a:fld>
            <a:endParaRPr lang="en-US" altLang="ja-JP">
              <a:solidFill>
                <a:srgbClr val="000000"/>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90" y="1834331"/>
            <a:ext cx="4560533" cy="2978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bwMode="auto">
          <a:xfrm>
            <a:off x="4677727" y="2004864"/>
            <a:ext cx="4298776" cy="1584176"/>
          </a:xfrm>
          <a:prstGeom prst="roundRect">
            <a:avLst/>
          </a:prstGeom>
          <a:solidFill>
            <a:schemeClr val="bg1">
              <a:lumMod val="95000"/>
            </a:schemeClr>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rgbClr val="000000"/>
              </a:solidFill>
              <a:effectLst/>
              <a:latin typeface="ＭＳ Ｐゴシック" charset="-128"/>
              <a:ea typeface="ＭＳ Ｐゴシック" charset="-128"/>
            </a:endParaRPr>
          </a:p>
        </p:txBody>
      </p:sp>
      <p:sp>
        <p:nvSpPr>
          <p:cNvPr id="8" name="TextBox 5"/>
          <p:cNvSpPr txBox="1"/>
          <p:nvPr/>
        </p:nvSpPr>
        <p:spPr>
          <a:xfrm>
            <a:off x="4821743" y="2178497"/>
            <a:ext cx="4226768" cy="120032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dirty="0" err="1" smtClean="0"/>
              <a:t>EiEvent</a:t>
            </a:r>
            <a:r>
              <a:rPr lang="en-US" dirty="0" smtClean="0"/>
              <a:t> (DR event signal):</a:t>
            </a:r>
          </a:p>
          <a:p>
            <a:pPr marL="285750" indent="-285750">
              <a:buFontTx/>
              <a:buChar char="-"/>
            </a:pPr>
            <a:r>
              <a:rPr lang="en-US" dirty="0" smtClean="0"/>
              <a:t>Assume 1 Demand Response event a day, which contains minimal parameters</a:t>
            </a:r>
          </a:p>
        </p:txBody>
      </p:sp>
      <p:sp>
        <p:nvSpPr>
          <p:cNvPr id="9" name="TextBox 8"/>
          <p:cNvSpPr txBox="1"/>
          <p:nvPr/>
        </p:nvSpPr>
        <p:spPr>
          <a:xfrm>
            <a:off x="4716016" y="3896043"/>
            <a:ext cx="4260487" cy="507831"/>
          </a:xfrm>
          <a:prstGeom prst="rect">
            <a:avLst/>
          </a:prstGeom>
          <a:noFill/>
        </p:spPr>
        <p:txBody>
          <a:bodyPr wrap="square" rtlCol="0">
            <a:spAutoFit/>
          </a:bodyPr>
          <a:lstStyle/>
          <a:p>
            <a:r>
              <a:rPr lang="en-US" dirty="0"/>
              <a:t>Ulrich </a:t>
            </a:r>
            <a:r>
              <a:rPr lang="en-US" dirty="0" err="1"/>
              <a:t>Herberg</a:t>
            </a:r>
            <a:r>
              <a:rPr lang="en-US" dirty="0"/>
              <a:t>, Daisuke Mashima, </a:t>
            </a:r>
            <a:r>
              <a:rPr lang="en-US" dirty="0" err="1"/>
              <a:t>Jorjeta</a:t>
            </a:r>
            <a:r>
              <a:rPr lang="en-US" dirty="0"/>
              <a:t> </a:t>
            </a:r>
            <a:r>
              <a:rPr lang="en-US" dirty="0" err="1"/>
              <a:t>Jetcheva</a:t>
            </a:r>
            <a:r>
              <a:rPr lang="en-US" dirty="0"/>
              <a:t>, and </a:t>
            </a:r>
            <a:r>
              <a:rPr lang="en-US" dirty="0" err="1"/>
              <a:t>Sanam</a:t>
            </a:r>
            <a:r>
              <a:rPr lang="en-US" dirty="0"/>
              <a:t> </a:t>
            </a:r>
            <a:r>
              <a:rPr lang="en-US" dirty="0" err="1"/>
              <a:t>Mirzazad-Barijough</a:t>
            </a:r>
            <a:r>
              <a:rPr lang="en-US" dirty="0"/>
              <a:t>, "</a:t>
            </a:r>
            <a:r>
              <a:rPr lang="en-US" b="1" dirty="0" err="1"/>
              <a:t>OpenADR</a:t>
            </a:r>
            <a:r>
              <a:rPr lang="en-US" b="1" dirty="0"/>
              <a:t> 2.0 Deployment Architectures: Options and Implications</a:t>
            </a:r>
            <a:r>
              <a:rPr lang="en-US" dirty="0"/>
              <a:t>." In Proc. of </a:t>
            </a:r>
            <a:r>
              <a:rPr lang="en-US" dirty="0">
                <a:hlinkClick r:id="rId3"/>
              </a:rPr>
              <a:t>IEEE </a:t>
            </a:r>
            <a:r>
              <a:rPr lang="en-US" dirty="0" err="1">
                <a:hlinkClick r:id="rId3"/>
              </a:rPr>
              <a:t>SmartGridComm</a:t>
            </a:r>
            <a:r>
              <a:rPr lang="en-US" dirty="0">
                <a:hlinkClick r:id="rId3"/>
              </a:rPr>
              <a:t> </a:t>
            </a:r>
            <a:r>
              <a:rPr lang="en-US" dirty="0" smtClean="0">
                <a:hlinkClick r:id="rId3"/>
              </a:rPr>
              <a:t>2014</a:t>
            </a:r>
            <a:r>
              <a:rPr lang="en-US" dirty="0" smtClean="0"/>
              <a:t>.</a:t>
            </a:r>
            <a:endParaRPr lang="en-US" dirty="0"/>
          </a:p>
        </p:txBody>
      </p:sp>
    </p:spTree>
    <p:extLst>
      <p:ext uri="{BB962C8B-B14F-4D97-AF65-F5344CB8AC3E}">
        <p14:creationId xmlns:p14="http://schemas.microsoft.com/office/powerpoint/2010/main" val="279301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2" end="12"/>
                                            </p:txEl>
                                          </p:spTgt>
                                        </p:tgtEl>
                                        <p:attrNameLst>
                                          <p:attrName>style.visibility</p:attrName>
                                        </p:attrNameLst>
                                      </p:cBhvr>
                                      <p:to>
                                        <p:strVal val="visible"/>
                                      </p:to>
                                    </p:set>
                                    <p:animEffect transition="in" filter="fade">
                                      <p:cBhvr>
                                        <p:cTn id="10" dur="500"/>
                                        <p:tgtEl>
                                          <p:spTgt spid="3">
                                            <p:txEl>
                                              <p:pRg st="12" end="1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 calcmode="lin" valueType="num">
                                      <p:cBhvr additive="base">
                                        <p:cTn id="2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 calcmode="lin" valueType="num">
                                      <p:cBhvr additive="base">
                                        <p:cTn id="3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anim calcmode="lin" valueType="num">
                                      <p:cBhvr additive="base">
                                        <p:cTn id="3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theme/theme1.xml><?xml version="1.0" encoding="utf-8"?>
<a:theme xmlns:a="http://schemas.openxmlformats.org/drawingml/2006/main" name="F_Tool_2_EN_R">
  <a:themeElements>
    <a:clrScheme name="F_Tool_2_EN_R 1">
      <a:dk1>
        <a:srgbClr val="000000"/>
      </a:dk1>
      <a:lt1>
        <a:srgbClr val="FFFFFF"/>
      </a:lt1>
      <a:dk2>
        <a:srgbClr val="000000"/>
      </a:dk2>
      <a:lt2>
        <a:srgbClr val="B1B1AC"/>
      </a:lt2>
      <a:accent1>
        <a:srgbClr val="F8C6C5"/>
      </a:accent1>
      <a:accent2>
        <a:srgbClr val="B22B30"/>
      </a:accent2>
      <a:accent3>
        <a:srgbClr val="FFFFFF"/>
      </a:accent3>
      <a:accent4>
        <a:srgbClr val="000000"/>
      </a:accent4>
      <a:accent5>
        <a:srgbClr val="FBDFDF"/>
      </a:accent5>
      <a:accent6>
        <a:srgbClr val="A1262A"/>
      </a:accent6>
      <a:hlink>
        <a:srgbClr val="105D9C"/>
      </a:hlink>
      <a:folHlink>
        <a:srgbClr val="4B4595"/>
      </a:folHlink>
    </a:clrScheme>
    <a:fontScheme name="F_Tool_2_EN_R">
      <a:majorFont>
        <a:latin typeface="Fujitsu Sans"/>
        <a:ea typeface="ＭＳ Ｐゴシック"/>
        <a:cs typeface=""/>
      </a:majorFont>
      <a:minorFont>
        <a:latin typeface="Fujitsu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900" b="0" i="0" u="none" strike="noStrike" cap="none" normalizeH="0" baseline="0" smtClean="0">
            <a:ln>
              <a:noFill/>
            </a:ln>
            <a:solidFill>
              <a:srgbClr val="000000"/>
            </a:solidFill>
            <a:effectLst/>
            <a:latin typeface="Fujitsu Sans" pitchFamily="34" charset="0"/>
            <a:ea typeface="ＭＳ Ｐゴシック"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900" b="0" i="0" u="none" strike="noStrike" cap="none" normalizeH="0" baseline="0" smtClean="0">
            <a:ln>
              <a:noFill/>
            </a:ln>
            <a:solidFill>
              <a:srgbClr val="000000"/>
            </a:solidFill>
            <a:effectLst/>
            <a:latin typeface="Fujitsu Sans" pitchFamily="34" charset="0"/>
            <a:ea typeface="ＭＳ Ｐゴシック" pitchFamily="50" charset="-128"/>
          </a:defRPr>
        </a:defPPr>
      </a:lstStyle>
    </a:lnDef>
  </a:objectDefaults>
  <a:extraClrSchemeLst>
    <a:extraClrScheme>
      <a:clrScheme name="F_Tool_2_EN_R 1">
        <a:dk1>
          <a:srgbClr val="000000"/>
        </a:dk1>
        <a:lt1>
          <a:srgbClr val="FFFFFF"/>
        </a:lt1>
        <a:dk2>
          <a:srgbClr val="000000"/>
        </a:dk2>
        <a:lt2>
          <a:srgbClr val="B1B1AC"/>
        </a:lt2>
        <a:accent1>
          <a:srgbClr val="F8C6C5"/>
        </a:accent1>
        <a:accent2>
          <a:srgbClr val="B22B30"/>
        </a:accent2>
        <a:accent3>
          <a:srgbClr val="FFFFFF"/>
        </a:accent3>
        <a:accent4>
          <a:srgbClr val="000000"/>
        </a:accent4>
        <a:accent5>
          <a:srgbClr val="FBDFDF"/>
        </a:accent5>
        <a:accent6>
          <a:srgbClr val="A1262A"/>
        </a:accent6>
        <a:hlink>
          <a:srgbClr val="105D9C"/>
        </a:hlink>
        <a:folHlink>
          <a:srgbClr val="4B459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presentation_e_éÆ">
  <a:themeElements>
    <a:clrScheme name="Standarddesign 1">
      <a:dk1>
        <a:srgbClr val="000000"/>
      </a:dk1>
      <a:lt1>
        <a:srgbClr val="FFFFFF"/>
      </a:lt1>
      <a:dk2>
        <a:srgbClr val="000000"/>
      </a:dk2>
      <a:lt2>
        <a:srgbClr val="A5A5A5"/>
      </a:lt2>
      <a:accent1>
        <a:srgbClr val="F3BBBB"/>
      </a:accent1>
      <a:accent2>
        <a:srgbClr val="AE2222"/>
      </a:accent2>
      <a:accent3>
        <a:srgbClr val="FFFFFF"/>
      </a:accent3>
      <a:accent4>
        <a:srgbClr val="000000"/>
      </a:accent4>
      <a:accent5>
        <a:srgbClr val="F8DADA"/>
      </a:accent5>
      <a:accent6>
        <a:srgbClr val="9D1E1E"/>
      </a:accent6>
      <a:hlink>
        <a:srgbClr val="105D9C"/>
      </a:hlink>
      <a:folHlink>
        <a:srgbClr val="4B4595"/>
      </a:folHlink>
    </a:clrScheme>
    <a:fontScheme name="Standarddesign">
      <a:majorFont>
        <a:latin typeface="Arial"/>
        <a:ea typeface="ＭＳ Ｐゴシック"/>
        <a:cs typeface=""/>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rgbClr val="57564F"/>
          </a:solidFill>
          <a:prstDash val="solid"/>
          <a:round/>
          <a:headEnd type="none" w="med" len="med"/>
          <a:tailEnd type="none" w="med" len="med"/>
        </a:ln>
        <a:effectLst/>
        <a:extLst/>
      </a:spPr>
      <a:bodyPr vert="horz" wrap="none" lIns="91440" tIns="45720" rIns="91440" bIns="45720" numCol="1" rtlCol="0" anchor="ctr" anchorCtr="0" compatLnSpc="1">
        <a:prstTxWarp prst="textNoShape">
          <a:avLst/>
        </a:prstTxWarp>
      </a:bodyPr>
      <a:lstStyle>
        <a:defPPr marL="0" marR="0" indent="0" algn="ctr" defTabSz="914400" rtl="0" eaLnBrk="1" fontAlgn="ctr" latinLnBrk="0" hangingPunct="1">
          <a:lnSpc>
            <a:spcPct val="100000"/>
          </a:lnSpc>
          <a:spcBef>
            <a:spcPct val="0"/>
          </a:spcBef>
          <a:spcAft>
            <a:spcPct val="0"/>
          </a:spcAft>
          <a:buClrTx/>
          <a:buSzTx/>
          <a:buFontTx/>
          <a:buNone/>
          <a:tabLst/>
          <a:defRPr sz="1200" b="1" dirty="0" smtClean="0">
            <a:latin typeface="+mj-lt"/>
            <a:ea typeface="ＭＳ Ｐゴシック" charset="-128"/>
          </a:defRPr>
        </a:defPPr>
      </a:lstStyle>
    </a:spDef>
    <a:lnDef>
      <a:spPr bwMode="auto">
        <a:xfrm>
          <a:off x="0" y="0"/>
          <a:ext cx="1" cy="1"/>
        </a:xfrm>
        <a:custGeom>
          <a:avLst/>
          <a:gdLst/>
          <a:ahLst/>
          <a:cxnLst/>
          <a:rect l="0" t="0" r="0" b="0"/>
          <a:pathLst/>
        </a:custGeom>
        <a:gradFill rotWithShape="0">
          <a:gsLst>
            <a:gs pos="0">
              <a:srgbClr val="FFFFFF"/>
            </a:gs>
            <a:gs pos="100000">
              <a:srgbClr val="C8C8C8"/>
            </a:gs>
          </a:gsLst>
          <a:lin ang="5400000" scaled="1"/>
        </a:gradFill>
        <a:ln w="9525" cap="flat" cmpd="sng" algn="ctr">
          <a:solidFill>
            <a:srgbClr val="50505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ctr"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000000"/>
            </a:solidFill>
            <a:effectLst/>
            <a:latin typeface="ＭＳ Ｐゴシック" charset="-128"/>
            <a:ea typeface="ＭＳ Ｐゴシック" charset="-128"/>
          </a:defRPr>
        </a:defPPr>
      </a:lstStyle>
    </a:lnDef>
  </a:objectDefaults>
  <a:extraClrSchemeLst>
    <a:extraClrScheme>
      <a:clrScheme name="Standarddesign 1">
        <a:dk1>
          <a:srgbClr val="000000"/>
        </a:dk1>
        <a:lt1>
          <a:srgbClr val="FFFFFF"/>
        </a:lt1>
        <a:dk2>
          <a:srgbClr val="000000"/>
        </a:dk2>
        <a:lt2>
          <a:srgbClr val="A5A5A5"/>
        </a:lt2>
        <a:accent1>
          <a:srgbClr val="F3BBBB"/>
        </a:accent1>
        <a:accent2>
          <a:srgbClr val="AE2222"/>
        </a:accent2>
        <a:accent3>
          <a:srgbClr val="FFFFFF"/>
        </a:accent3>
        <a:accent4>
          <a:srgbClr val="000000"/>
        </a:accent4>
        <a:accent5>
          <a:srgbClr val="F8DADA"/>
        </a:accent5>
        <a:accent6>
          <a:srgbClr val="9D1E1E"/>
        </a:accent6>
        <a:hlink>
          <a:srgbClr val="105D9C"/>
        </a:hlink>
        <a:folHlink>
          <a:srgbClr val="4B459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_Tool_2_EN_R">
  <a:themeElements>
    <a:clrScheme name="F_Tool_2_EN_R 1">
      <a:dk1>
        <a:srgbClr val="000000"/>
      </a:dk1>
      <a:lt1>
        <a:srgbClr val="FFFFFF"/>
      </a:lt1>
      <a:dk2>
        <a:srgbClr val="000000"/>
      </a:dk2>
      <a:lt2>
        <a:srgbClr val="B1B1AC"/>
      </a:lt2>
      <a:accent1>
        <a:srgbClr val="F8C6C5"/>
      </a:accent1>
      <a:accent2>
        <a:srgbClr val="B22B30"/>
      </a:accent2>
      <a:accent3>
        <a:srgbClr val="FFFFFF"/>
      </a:accent3>
      <a:accent4>
        <a:srgbClr val="000000"/>
      </a:accent4>
      <a:accent5>
        <a:srgbClr val="FBDFDF"/>
      </a:accent5>
      <a:accent6>
        <a:srgbClr val="A1262A"/>
      </a:accent6>
      <a:hlink>
        <a:srgbClr val="105D9C"/>
      </a:hlink>
      <a:folHlink>
        <a:srgbClr val="4B4595"/>
      </a:folHlink>
    </a:clrScheme>
    <a:fontScheme name="F_Tool_2_EN_R">
      <a:majorFont>
        <a:latin typeface="Fujitsu Sans"/>
        <a:ea typeface="ＭＳ Ｐゴシック"/>
        <a:cs typeface=""/>
      </a:majorFont>
      <a:minorFont>
        <a:latin typeface="Fujitsu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900" b="0" i="0" u="none" strike="noStrike" cap="none" normalizeH="0" baseline="0" smtClean="0">
            <a:ln>
              <a:noFill/>
            </a:ln>
            <a:solidFill>
              <a:srgbClr val="000000"/>
            </a:solidFill>
            <a:effectLst/>
            <a:latin typeface="Fujitsu Sans" pitchFamily="34" charset="0"/>
            <a:ea typeface="ＭＳ Ｐゴシック"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900" b="0" i="0" u="none" strike="noStrike" cap="none" normalizeH="0" baseline="0" smtClean="0">
            <a:ln>
              <a:noFill/>
            </a:ln>
            <a:solidFill>
              <a:srgbClr val="000000"/>
            </a:solidFill>
            <a:effectLst/>
            <a:latin typeface="Fujitsu Sans" pitchFamily="34" charset="0"/>
            <a:ea typeface="ＭＳ Ｐゴシック" pitchFamily="50" charset="-128"/>
          </a:defRPr>
        </a:defPPr>
      </a:lstStyle>
    </a:lnDef>
  </a:objectDefaults>
  <a:extraClrSchemeLst>
    <a:extraClrScheme>
      <a:clrScheme name="F_Tool_2_EN_R 1">
        <a:dk1>
          <a:srgbClr val="000000"/>
        </a:dk1>
        <a:lt1>
          <a:srgbClr val="FFFFFF"/>
        </a:lt1>
        <a:dk2>
          <a:srgbClr val="000000"/>
        </a:dk2>
        <a:lt2>
          <a:srgbClr val="B1B1AC"/>
        </a:lt2>
        <a:accent1>
          <a:srgbClr val="F8C6C5"/>
        </a:accent1>
        <a:accent2>
          <a:srgbClr val="B22B30"/>
        </a:accent2>
        <a:accent3>
          <a:srgbClr val="FFFFFF"/>
        </a:accent3>
        <a:accent4>
          <a:srgbClr val="000000"/>
        </a:accent4>
        <a:accent5>
          <a:srgbClr val="FBDFDF"/>
        </a:accent5>
        <a:accent6>
          <a:srgbClr val="A1262A"/>
        </a:accent6>
        <a:hlink>
          <a:srgbClr val="105D9C"/>
        </a:hlink>
        <a:folHlink>
          <a:srgbClr val="4B459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avigant Research Chart Colors">
    <a:dk1>
      <a:sysClr val="windowText" lastClr="000000"/>
    </a:dk1>
    <a:lt1>
      <a:sysClr val="window" lastClr="FFFFFF"/>
    </a:lt1>
    <a:dk2>
      <a:srgbClr val="1F497D"/>
    </a:dk2>
    <a:lt2>
      <a:srgbClr val="EEECE1"/>
    </a:lt2>
    <a:accent1>
      <a:srgbClr val="00539B"/>
    </a:accent1>
    <a:accent2>
      <a:srgbClr val="A84D10"/>
    </a:accent2>
    <a:accent3>
      <a:srgbClr val="566C11"/>
    </a:accent3>
    <a:accent4>
      <a:srgbClr val="007F7B"/>
    </a:accent4>
    <a:accent5>
      <a:srgbClr val="EEB111"/>
    </a:accent5>
    <a:accent6>
      <a:srgbClr val="7E430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1096</Words>
  <Application>Microsoft Office PowerPoint</Application>
  <PresentationFormat>On-screen Show (4:3)</PresentationFormat>
  <Paragraphs>208</Paragraphs>
  <Slides>16</Slides>
  <Notes>6</Notes>
  <HiddenSlides>0</HiddenSlides>
  <MMClips>1</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F_Tool_2_EN_R</vt:lpstr>
      <vt:lpstr>3_presentation_e_éÆ</vt:lpstr>
      <vt:lpstr>1_F_Tool_2_EN_R</vt:lpstr>
      <vt:lpstr>Residential Demand Response System Framework  Leveraging IoT Devices</vt:lpstr>
      <vt:lpstr>Outline</vt:lpstr>
      <vt:lpstr>Residential DR can relieve utility’s pain point</vt:lpstr>
      <vt:lpstr>Residential DR has great potential but not yet popular </vt:lpstr>
      <vt:lpstr>Barrier for residential DR - customer acquisition</vt:lpstr>
      <vt:lpstr>Barrier for residential DR - customer engagement</vt:lpstr>
      <vt:lpstr>Mobile App DR Client - Advantages</vt:lpstr>
      <vt:lpstr>Mobile App DR Client – SPOT Overview</vt:lpstr>
      <vt:lpstr>Mobile App DR Client - Communication</vt:lpstr>
      <vt:lpstr>Different Kinds of DR Programs</vt:lpstr>
      <vt:lpstr>Proposed Residential DR Framework</vt:lpstr>
      <vt:lpstr>Overall Communication Sequence</vt:lpstr>
      <vt:lpstr>Performance Measurements</vt:lpstr>
      <vt:lpstr>Residential DR Demo (CPP)</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398</cp:revision>
  <dcterms:created xsi:type="dcterms:W3CDTF">2005-05-17T00:06:03Z</dcterms:created>
  <dcterms:modified xsi:type="dcterms:W3CDTF">2016-11-19T10:33:36Z</dcterms:modified>
</cp:coreProperties>
</file>